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2" r:id="rId5"/>
    <p:sldId id="264" r:id="rId6"/>
    <p:sldId id="265" r:id="rId7"/>
    <p:sldId id="273" r:id="rId8"/>
    <p:sldId id="271" r:id="rId9"/>
    <p:sldId id="274" r:id="rId10"/>
    <p:sldId id="277" r:id="rId11"/>
    <p:sldId id="279" r:id="rId12"/>
    <p:sldId id="266" r:id="rId13"/>
    <p:sldId id="267" r:id="rId14"/>
    <p:sldId id="278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BEEB922-1956-403E-A8D0-5802506890EA}" type="datetimeFigureOut">
              <a:rPr lang="en-US" smtClean="0"/>
              <a:t>1/3/2021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12308-3AF2-4AA2-8956-551AFEE6282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315200" cy="50292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Md. Nur  </a:t>
            </a:r>
            <a:r>
              <a:rPr lang="en-US" sz="32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Neouse</a:t>
            </a:r>
            <a: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Id. 193002093</a:t>
            </a:r>
            <a:b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CSE</a:t>
            </a:r>
            <a:br>
              <a:rPr lang="en-US" sz="32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CSE-201</a:t>
            </a:r>
            <a:br>
              <a:rPr lang="en-US" sz="32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Presentation on </a:t>
            </a:r>
            <a:b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 </a:t>
            </a:r>
            <a: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security </a:t>
            </a:r>
            <a:b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i="1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1"/>
            <a:ext cx="7315200" cy="83819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Important part</a:t>
            </a:r>
            <a:endParaRPr 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1"/>
            <a:ext cx="7315200" cy="3794760"/>
          </a:xfrm>
        </p:spPr>
        <p:txBody>
          <a:bodyPr/>
          <a:lstStyle/>
          <a:p>
            <a:r>
              <a:rPr lang="en-US" dirty="0" smtClean="0"/>
              <a:t>Trojan Horses</a:t>
            </a:r>
          </a:p>
          <a:p>
            <a:r>
              <a:rPr lang="en-US" dirty="0" smtClean="0"/>
              <a:t>How </a:t>
            </a:r>
            <a:r>
              <a:rPr lang="en-US" dirty="0"/>
              <a:t>to Avoid Trojans </a:t>
            </a:r>
            <a:endParaRPr lang="en-US" dirty="0" smtClean="0"/>
          </a:p>
          <a:p>
            <a:r>
              <a:rPr lang="en-US" dirty="0" smtClean="0"/>
              <a:t>Password Cracking</a:t>
            </a:r>
          </a:p>
          <a:p>
            <a:r>
              <a:rPr lang="en-US" dirty="0"/>
              <a:t>Securing </a:t>
            </a:r>
            <a:r>
              <a:rPr lang="en-US" dirty="0" smtClean="0"/>
              <a:t>Password</a:t>
            </a:r>
          </a:p>
          <a:p>
            <a:r>
              <a:rPr lang="en-US" dirty="0"/>
              <a:t>Insider </a:t>
            </a:r>
            <a:r>
              <a:rPr lang="en-US" dirty="0" smtClean="0"/>
              <a:t>attacks</a:t>
            </a:r>
          </a:p>
          <a:p>
            <a:r>
              <a:rPr lang="en-US" dirty="0"/>
              <a:t>External </a:t>
            </a:r>
            <a:r>
              <a:rPr lang="en-US" dirty="0" smtClean="0"/>
              <a:t>attacks</a:t>
            </a:r>
          </a:p>
          <a:p>
            <a:r>
              <a:rPr lang="en-US" dirty="0" smtClean="0"/>
              <a:t>Malicious and accidental damage </a:t>
            </a:r>
          </a:p>
          <a:p>
            <a:r>
              <a:rPr lang="en-US" dirty="0" smtClean="0"/>
              <a:t>Web </a:t>
            </a:r>
            <a:r>
              <a:rPr lang="en-US" dirty="0"/>
              <a:t>Site Defacement </a:t>
            </a:r>
            <a:endParaRPr lang="en-US" dirty="0" smtClean="0"/>
          </a:p>
          <a:p>
            <a:r>
              <a:rPr lang="en-US" dirty="0"/>
              <a:t>Doxing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/>
              <a:t>Key </a:t>
            </a:r>
            <a:r>
              <a:rPr lang="en-US" dirty="0" smtClean="0"/>
              <a:t>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1"/>
            <a:ext cx="7315200" cy="83819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Does Good Cyber-Security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848600" cy="37833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Install a security suite that protects the computer against threats such as viruses and worms.</a:t>
            </a:r>
          </a:p>
          <a:p>
            <a:endParaRPr lang="en-US" dirty="0"/>
          </a:p>
          <a:p>
            <a:r>
              <a:rPr lang="en-US" dirty="0"/>
              <a:t>Practice Good Password Selection</a:t>
            </a:r>
          </a:p>
          <a:p>
            <a:r>
              <a:rPr lang="en-US" dirty="0"/>
              <a:t>Keep Your Wi-Fi Secure </a:t>
            </a:r>
          </a:p>
          <a:p>
            <a:r>
              <a:rPr lang="en-US" dirty="0"/>
              <a:t>Install Antivirus Software </a:t>
            </a:r>
          </a:p>
          <a:p>
            <a:r>
              <a:rPr lang="en-US" dirty="0"/>
              <a:t>Avoid Suspicious Emails and Texts </a:t>
            </a:r>
          </a:p>
          <a:p>
            <a:r>
              <a:rPr lang="en-US" dirty="0"/>
              <a:t>Use Firewalls and Encryption</a:t>
            </a:r>
          </a:p>
          <a:p>
            <a:r>
              <a:rPr lang="en-US" dirty="0"/>
              <a:t>Don’t Lose Track of Mobile Devices</a:t>
            </a:r>
          </a:p>
          <a:p>
            <a:r>
              <a:rPr lang="en-US" dirty="0"/>
              <a:t>Practice Good Bluetooth and GPS Usage</a:t>
            </a:r>
          </a:p>
          <a:p>
            <a:r>
              <a:rPr lang="en-US" dirty="0"/>
              <a:t>Take Courses Related to Cyber-Security </a:t>
            </a:r>
          </a:p>
          <a:p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9800" y="52578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https://www.simplilearn.com/cybersecurity-and-you-article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50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1"/>
            <a:ext cx="73152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hope that my presentation will be helpful for my audience to improve their knowledge about cyber security and to overcome several security loopholes on their computer operation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37159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b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4724400"/>
            <a:ext cx="647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https://www.slideshare.net/amdadam5/cyber-security-importance-of-cyber-security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3810000"/>
            <a:ext cx="6477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https://www.simplilearn.com/cybersecurity-and-you-article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2245" y="2967335"/>
            <a:ext cx="3839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7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83819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is cybercrime growing so quickly?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315200" cy="455676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distributed nature of the internet 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ability for cybercriminals to attack targets outside their jurisdiction making policing extremely difficult 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profitability and ease of commerce on the dark web </a:t>
            </a:r>
          </a:p>
          <a:p>
            <a:pPr marL="4572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10667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1"/>
            <a:ext cx="8001000" cy="4404360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term cyber security is used to refer to the security offered through on-line services to protect your online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Cyber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Security and Information Security differs only in its response and Reduction/Prevention.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9143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 Security Objectives</a:t>
            </a:r>
            <a:endParaRPr 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514600"/>
            <a:ext cx="7000845" cy="357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34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0667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Confidentiality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property that information is not made available or </a:t>
            </a:r>
            <a:r>
              <a:rPr lang="en-US" dirty="0" smtClean="0"/>
              <a:t>disclosed </a:t>
            </a:r>
            <a:r>
              <a:rPr lang="en-US" dirty="0"/>
              <a:t>to unauthorized individuals, entities, or </a:t>
            </a:r>
            <a:r>
              <a:rPr lang="en-US" dirty="0" smtClean="0"/>
              <a:t>processes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745066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19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315200" cy="89368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Integrity </a:t>
            </a:r>
            <a: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6477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9200" y="1828800"/>
            <a:ext cx="6858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Integrity the property of safeguarding the accuracy and completeness of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1"/>
            <a:ext cx="7315200" cy="12191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Availability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</a:t>
            </a:r>
            <a:r>
              <a:rPr lang="en-US" dirty="0"/>
              <a:t>means that information is accessible by authorized users.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Information and other critical assets are accessible to customers and the business when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1"/>
            <a:ext cx="7315200" cy="8381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315200" cy="41757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malicious attempt, using digital technologies, to cause personal or property loss or damage, and/or steal or alter confidential personal or organizational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1"/>
            <a:ext cx="7315200" cy="10667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Major security problems</a:t>
            </a:r>
            <a:endParaRPr lang="en-US" sz="32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Virus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Hacker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Malware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Trojan horses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Password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cracking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1"/>
            <a:ext cx="7315200" cy="8381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Different Forms of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38401"/>
            <a:ext cx="7848600" cy="3870960"/>
          </a:xfrm>
        </p:spPr>
        <p:txBody>
          <a:bodyPr>
            <a:normAutofit/>
          </a:bodyPr>
          <a:lstStyle/>
          <a:p>
            <a:r>
              <a:rPr lang="en-US" sz="2400" dirty="0"/>
              <a:t>Denial-of-service (</a:t>
            </a:r>
            <a:r>
              <a:rPr lang="en-US" sz="2400" dirty="0"/>
              <a:t>DoS</a:t>
            </a:r>
            <a:r>
              <a:rPr lang="en-US" sz="2400" dirty="0"/>
              <a:t>) Attacks </a:t>
            </a:r>
          </a:p>
          <a:p>
            <a:r>
              <a:rPr lang="en-US" sz="2400" dirty="0"/>
              <a:t>Man-in-the-middle (</a:t>
            </a:r>
            <a:r>
              <a:rPr lang="en-US" sz="2400" dirty="0"/>
              <a:t>MitM</a:t>
            </a:r>
            <a:r>
              <a:rPr lang="en-US" sz="2400" dirty="0"/>
              <a:t>) Attack </a:t>
            </a:r>
          </a:p>
          <a:p>
            <a:r>
              <a:rPr lang="en-US" sz="2400" dirty="0"/>
              <a:t>Phishing Attacks</a:t>
            </a:r>
          </a:p>
          <a:p>
            <a:r>
              <a:rPr lang="en-US" sz="2400" dirty="0"/>
              <a:t>Malware</a:t>
            </a:r>
          </a:p>
          <a:p>
            <a:r>
              <a:rPr lang="en-US" sz="2400" dirty="0"/>
              <a:t>SQL Injection Attack</a:t>
            </a:r>
          </a:p>
          <a:p>
            <a:r>
              <a:rPr lang="en-US" sz="2400" dirty="0"/>
              <a:t>Password Attack 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181</TotalTime>
  <Words>251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Md. Nur  A  Neouse Id. 193002093 Department of CSE CSE-201  Presentation on   Cyber security  </vt:lpstr>
      <vt:lpstr>What is Cybersecurity?</vt:lpstr>
      <vt:lpstr>Cyber Security Objectives</vt:lpstr>
      <vt:lpstr>Confidentiality</vt:lpstr>
      <vt:lpstr>Integrity  </vt:lpstr>
      <vt:lpstr>Availability </vt:lpstr>
      <vt:lpstr>Cyber attack</vt:lpstr>
      <vt:lpstr>Major security problems</vt:lpstr>
      <vt:lpstr>The Different Forms of Cybersecurity Threats</vt:lpstr>
      <vt:lpstr>Important part</vt:lpstr>
      <vt:lpstr>What Does Good Cyber-Security Look Like?</vt:lpstr>
      <vt:lpstr>Conclusion </vt:lpstr>
      <vt:lpstr>Reference </vt:lpstr>
      <vt:lpstr> </vt:lpstr>
      <vt:lpstr>Why is cybercrime growing so quickly?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Cyber security  </dc:title>
  <dc:creator>Windows User</dc:creator>
  <cp:lastModifiedBy>Windows User</cp:lastModifiedBy>
  <cp:revision>35</cp:revision>
  <dcterms:created xsi:type="dcterms:W3CDTF">2021-01-03T16:49:08Z</dcterms:created>
  <dcterms:modified xsi:type="dcterms:W3CDTF">2021-01-03T19:50:35Z</dcterms:modified>
</cp:coreProperties>
</file>