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C33CA-F2B1-4E35-9155-061FEAF2FC51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3ECA5-0378-4C99-B011-310DE169A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ECA5-0378-4C99-B011-310DE169AD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6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460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7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7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7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6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9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5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5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7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7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7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BF9A9A-A9AE-43C5-9E4F-D4DE9D45084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5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87168-1B72-4F8C-8BFD-6826E1992FF3}"/>
              </a:ext>
            </a:extLst>
          </p:cNvPr>
          <p:cNvSpPr txBox="1"/>
          <p:nvPr/>
        </p:nvSpPr>
        <p:spPr>
          <a:xfrm>
            <a:off x="2049194" y="309488"/>
            <a:ext cx="9359704" cy="26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of Computer Science &amp; Engineering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defTabSz="457200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Subject: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Logic Design Lab </a:t>
            </a:r>
          </a:p>
          <a:p>
            <a:pPr defTabSz="457200"/>
            <a:r>
              <a:rPr lang="bn-BD" sz="2400" dirty="0">
                <a:latin typeface="Calibri" panose="020F0502020204030204" pitchFamily="34" charset="0"/>
              </a:rPr>
              <a:t>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Course Code:CSE204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BD" sz="24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My Project  Presentation topic :Traffic Light Controller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6AC80-6844-4D4A-B085-64D5C09EEB3E}"/>
              </a:ext>
            </a:extLst>
          </p:cNvPr>
          <p:cNvSpPr txBox="1"/>
          <p:nvPr/>
        </p:nvSpPr>
        <p:spPr>
          <a:xfrm>
            <a:off x="1350497" y="3115482"/>
            <a:ext cx="4079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Submitted To: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Name            : Md. Atikuzzaman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Designation  : Lecturer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Department : CSE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Green University of Bangladesh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6DD40-99BD-47EF-AA2B-4F65ED0E63D2}"/>
              </a:ext>
            </a:extLst>
          </p:cNvPr>
          <p:cNvSpPr txBox="1"/>
          <p:nvPr/>
        </p:nvSpPr>
        <p:spPr>
          <a:xfrm>
            <a:off x="6958821" y="3115482"/>
            <a:ext cx="46798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Submitted by 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Name                : Nazifa Alam Nowrin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ID                       : 193002103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Department     :CSE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71CB8-7420-4A8B-A591-1E13534F9CB2}"/>
              </a:ext>
            </a:extLst>
          </p:cNvPr>
          <p:cNvSpPr txBox="1"/>
          <p:nvPr/>
        </p:nvSpPr>
        <p:spPr>
          <a:xfrm>
            <a:off x="3404381" y="2672859"/>
            <a:ext cx="6147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/>
              <a:t>Any Question? </a:t>
            </a:r>
          </a:p>
        </p:txBody>
      </p:sp>
    </p:spTree>
    <p:extLst>
      <p:ext uri="{BB962C8B-B14F-4D97-AF65-F5344CB8AC3E}">
        <p14:creationId xmlns:p14="http://schemas.microsoft.com/office/powerpoint/2010/main" val="281615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E0C71-080E-4C5A-AF2C-4E0D67F7BE7D}"/>
              </a:ext>
            </a:extLst>
          </p:cNvPr>
          <p:cNvSpPr txBox="1"/>
          <p:nvPr/>
        </p:nvSpPr>
        <p:spPr>
          <a:xfrm>
            <a:off x="3505200" y="2658793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5649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D86E2-91C2-41D4-A7E7-4AE86187A7FD}"/>
              </a:ext>
            </a:extLst>
          </p:cNvPr>
          <p:cNvSpPr txBox="1"/>
          <p:nvPr/>
        </p:nvSpPr>
        <p:spPr>
          <a:xfrm>
            <a:off x="1575581" y="633045"/>
            <a:ext cx="42484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Outline: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Components Required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Control lights indication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Block Diagram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Images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72864-9283-4D35-B362-844794610CD6}"/>
              </a:ext>
            </a:extLst>
          </p:cNvPr>
          <p:cNvSpPr txBox="1"/>
          <p:nvPr/>
        </p:nvSpPr>
        <p:spPr>
          <a:xfrm>
            <a:off x="844062" y="604911"/>
            <a:ext cx="8693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Introduction:</a:t>
            </a:r>
          </a:p>
          <a:p>
            <a:endParaRPr lang="en-US" sz="3600" dirty="0"/>
          </a:p>
          <a:p>
            <a:r>
              <a:rPr lang="en-US" sz="2400" dirty="0">
                <a:effectLst/>
                <a:ea typeface="Calibri" panose="020F0502020204030204" pitchFamily="34" charset="0"/>
              </a:rPr>
              <a:t>The function of traffic light is to provide sophisticated control and coordination to ensure that traffic moves as smoothly and safely as possible.</a:t>
            </a:r>
          </a:p>
          <a:p>
            <a:endParaRPr lang="en-US" sz="2400" dirty="0"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effectLst/>
                <a:ea typeface="Calibri" panose="020F0502020204030204" pitchFamily="34" charset="0"/>
              </a:rPr>
              <a:t>This project uses a LED light as an indicator. A microcontroller for auto change signal after a specific time interval. The LEDs are automatically on and off by making the corresponding port pin of the microcontroller high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37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F2FBD-7854-469A-9DBC-C224E330A3B4}"/>
              </a:ext>
            </a:extLst>
          </p:cNvPr>
          <p:cNvSpPr txBox="1"/>
          <p:nvPr/>
        </p:nvSpPr>
        <p:spPr>
          <a:xfrm>
            <a:off x="1148862" y="604910"/>
            <a:ext cx="7474633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Components Required:</a:t>
            </a:r>
          </a:p>
          <a:p>
            <a:endParaRPr lang="en-US" sz="3600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Arduino UNO Board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Red, Green, Yellow(amber) LED’s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Resistors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 supply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6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2CE41-15D1-4186-A775-6F967A05E306}"/>
              </a:ext>
            </a:extLst>
          </p:cNvPr>
          <p:cNvSpPr txBox="1"/>
          <p:nvPr/>
        </p:nvSpPr>
        <p:spPr>
          <a:xfrm>
            <a:off x="1083138" y="422032"/>
            <a:ext cx="56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Control lights indication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9C5AE-ED44-4906-AEC1-DE45B431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11" y="1532597"/>
            <a:ext cx="3369286" cy="47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7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F38BA-3F32-4E3E-9035-E7BEB00F109D}"/>
              </a:ext>
            </a:extLst>
          </p:cNvPr>
          <p:cNvSpPr txBox="1"/>
          <p:nvPr/>
        </p:nvSpPr>
        <p:spPr>
          <a:xfrm>
            <a:off x="1080867" y="604910"/>
            <a:ext cx="10030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Block Diagram: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439B4-B050-46DE-86AB-9523D5828B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4293" y="1853027"/>
            <a:ext cx="6181067" cy="32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1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D86FE-B6FC-4DF2-9960-C355C2959380}"/>
              </a:ext>
            </a:extLst>
          </p:cNvPr>
          <p:cNvSpPr txBox="1"/>
          <p:nvPr/>
        </p:nvSpPr>
        <p:spPr>
          <a:xfrm>
            <a:off x="1248656" y="444604"/>
            <a:ext cx="528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Project Images: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6D225-0190-4936-B40A-831DBE22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4" y="1527810"/>
            <a:ext cx="5289453" cy="42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C8C4D-575C-44C8-B11C-6E7B3AD6544E}"/>
              </a:ext>
            </a:extLst>
          </p:cNvPr>
          <p:cNvSpPr txBox="1"/>
          <p:nvPr/>
        </p:nvSpPr>
        <p:spPr>
          <a:xfrm>
            <a:off x="872194" y="407964"/>
            <a:ext cx="47689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Project Code:</a:t>
            </a:r>
          </a:p>
          <a:p>
            <a:endParaRPr lang="en-US" sz="2000" dirty="0"/>
          </a:p>
          <a:p>
            <a:r>
              <a:rPr lang="en-US" sz="2000" dirty="0"/>
              <a:t>void setup()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pinMode</a:t>
            </a:r>
            <a:r>
              <a:rPr lang="en-US" sz="2000" dirty="0"/>
              <a:t>(4, OUTPUT);//for green led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pinMode</a:t>
            </a:r>
            <a:r>
              <a:rPr lang="en-US" sz="2000" dirty="0"/>
              <a:t>(3, OUTPUT);//for orange led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pinMode</a:t>
            </a:r>
            <a:r>
              <a:rPr lang="en-US" sz="2000" dirty="0"/>
              <a:t>(2, OUTPUT);//for red led</a:t>
            </a:r>
          </a:p>
          <a:p>
            <a:r>
              <a:rPr lang="en-US" sz="2000" dirty="0"/>
              <a:t>}</a:t>
            </a:r>
          </a:p>
          <a:p>
            <a:endParaRPr lang="en-US" sz="3600" dirty="0"/>
          </a:p>
          <a:p>
            <a:r>
              <a:rPr lang="en-US" sz="2000" dirty="0"/>
              <a:t>void loop ()</a:t>
            </a:r>
          </a:p>
          <a:p>
            <a:r>
              <a:rPr lang="en-US" sz="2000" dirty="0"/>
              <a:t>{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00B7D-6C45-447C-A805-101E0A6B4DAB}"/>
              </a:ext>
            </a:extLst>
          </p:cNvPr>
          <p:cNvSpPr txBox="1"/>
          <p:nvPr/>
        </p:nvSpPr>
        <p:spPr>
          <a:xfrm>
            <a:off x="6096000" y="1263604"/>
            <a:ext cx="4768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digitalWrite</a:t>
            </a:r>
            <a:r>
              <a:rPr lang="en-US" sz="20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(4, HIGH);//turn on green led delay (3000); //wait for 3 seconds </a:t>
            </a:r>
            <a:r>
              <a:rPr lang="en-US" sz="20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digitalWrite</a:t>
            </a:r>
            <a:r>
              <a:rPr lang="en-US" sz="20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(4, LOW);//turn off green led </a:t>
            </a:r>
            <a:r>
              <a:rPr lang="en-US" sz="20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digitalWrite</a:t>
            </a:r>
            <a:r>
              <a:rPr lang="en-US" sz="20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(3,HIGH);//turn on orange led delay(1000);//wait for 1 second </a:t>
            </a:r>
            <a:r>
              <a:rPr lang="en-US" sz="20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digitalWrite</a:t>
            </a:r>
            <a:r>
              <a:rPr lang="en-US" sz="20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(3, LOW);//turn off orange led </a:t>
            </a:r>
            <a:r>
              <a:rPr lang="en-US" sz="20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digitalWrite</a:t>
            </a:r>
            <a:r>
              <a:rPr lang="en-US" sz="20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(2, HIGH);//turn on red led delay(3000);//wait for 3 seconds </a:t>
            </a:r>
            <a:r>
              <a:rPr lang="en-US" sz="20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digitalWrite</a:t>
            </a:r>
            <a:r>
              <a:rPr lang="en-US" sz="20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(2,LOW);//turn off red led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37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6A787-FBD3-49F7-8289-0655A5C49CE6}"/>
              </a:ext>
            </a:extLst>
          </p:cNvPr>
          <p:cNvSpPr txBox="1"/>
          <p:nvPr/>
        </p:nvSpPr>
        <p:spPr>
          <a:xfrm>
            <a:off x="1463039" y="633046"/>
            <a:ext cx="99458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Applications: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2400" dirty="0"/>
              <a:t> 1.timer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2. fire station or medical emergency entrance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3. at the entrance and exit of some car washes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4. at the landing stage of a ferry and abroad the ferry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10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347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 Historic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26</cp:revision>
  <dcterms:created xsi:type="dcterms:W3CDTF">2021-04-18T18:00:06Z</dcterms:created>
  <dcterms:modified xsi:type="dcterms:W3CDTF">2021-04-19T14:55:04Z</dcterms:modified>
</cp:coreProperties>
</file>