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C33CA-F2B1-4E35-9155-061FEAF2FC51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63ECA5-0378-4C99-B011-310DE169AD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910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63ECA5-0378-4C99-B011-310DE169ADE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017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558CE-C660-47DF-87F3-F635F83ACEF1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955061FA-0459-4E2C-B0A7-25373C63772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931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D5F9-2F08-4317-9D03-AC439176C589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61FA-0459-4E2C-B0A7-25373C637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038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FD131-D320-4BA1-93BA-4033332D2AB9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61FA-0459-4E2C-B0A7-25373C637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642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218A-8F5A-4544-AA13-A511DB3C369A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61FA-0459-4E2C-B0A7-25373C63772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262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6EA55-F97E-492C-85D9-A1663657523E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61FA-0459-4E2C-B0A7-25373C637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991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1C36-6842-42E9-AD35-587AB304BC7C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61FA-0459-4E2C-B0A7-25373C63772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762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3386-628C-4679-8C6D-70811B9D5483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61FA-0459-4E2C-B0A7-25373C637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00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1B0D-54C9-460E-9A86-B07E1CCE2353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61FA-0459-4E2C-B0A7-25373C63772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34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36AB9-F247-432F-9B5A-2B56C7646329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61FA-0459-4E2C-B0A7-25373C637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332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0BE6F-B9B5-4005-BDF4-66DAB5F4479D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61FA-0459-4E2C-B0A7-25373C637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98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4DF6-FFD4-4ACB-A071-70924CD1AE1F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61FA-0459-4E2C-B0A7-25373C637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759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1D5C705-5AB0-45C9-8D2D-2B79549EE139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061FA-0459-4E2C-B0A7-25373C63772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050245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1" r:id="rId1"/>
    <p:sldLayoutId id="2147484262" r:id="rId2"/>
    <p:sldLayoutId id="2147484263" r:id="rId3"/>
    <p:sldLayoutId id="2147484264" r:id="rId4"/>
    <p:sldLayoutId id="2147484265" r:id="rId5"/>
    <p:sldLayoutId id="2147484266" r:id="rId6"/>
    <p:sldLayoutId id="2147484267" r:id="rId7"/>
    <p:sldLayoutId id="2147484268" r:id="rId8"/>
    <p:sldLayoutId id="2147484269" r:id="rId9"/>
    <p:sldLayoutId id="2147484270" r:id="rId10"/>
    <p:sldLayoutId id="2147484271" r:id="rId11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587168-1B72-4F8C-8BFD-6826E1992FF3}"/>
              </a:ext>
            </a:extLst>
          </p:cNvPr>
          <p:cNvSpPr txBox="1"/>
          <p:nvPr/>
        </p:nvSpPr>
        <p:spPr>
          <a:xfrm>
            <a:off x="1735015" y="690805"/>
            <a:ext cx="942769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091F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defTabSz="457200"/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F282E">
                    <a:lumMod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                             </a:t>
            </a:r>
          </a:p>
          <a:p>
            <a:pPr defTabSz="457200"/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F282E">
                    <a:lumMod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                             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Subject:</a:t>
            </a:r>
            <a:r>
              <a:rPr lang="en-US" sz="24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Digital Logic Design Lab </a:t>
            </a:r>
          </a:p>
          <a:p>
            <a:pPr defTabSz="457200"/>
            <a:r>
              <a:rPr lang="bn-BD" sz="2400" dirty="0">
                <a:solidFill>
                  <a:schemeClr val="tx2"/>
                </a:solidFill>
                <a:latin typeface="Arial" panose="020B0604020202020204" pitchFamily="34" charset="0"/>
              </a:rPr>
              <a:t>           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</a:rPr>
              <a:t>   </a:t>
            </a:r>
            <a:r>
              <a:rPr lang="bn-BD" sz="2400" dirty="0">
                <a:solidFill>
                  <a:schemeClr val="tx2"/>
                </a:solidFill>
                <a:latin typeface="Arial" panose="020B0604020202020204" pitchFamily="34" charset="0"/>
              </a:rPr>
              <a:t>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Course Code: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CSE204</a:t>
            </a:r>
          </a:p>
          <a:p>
            <a:pPr defTabSz="457200"/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</a:rPr>
              <a:t> Our group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Project  Presentation topic :Traffic Light Controller</a:t>
            </a:r>
            <a:endParaRPr lang="en-US" sz="2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775E784-4A02-4846-803F-A309CA708C94}"/>
              </a:ext>
            </a:extLst>
          </p:cNvPr>
          <p:cNvSpPr/>
          <p:nvPr/>
        </p:nvSpPr>
        <p:spPr>
          <a:xfrm>
            <a:off x="1301261" y="142165"/>
            <a:ext cx="9861453" cy="1097280"/>
          </a:xfrm>
          <a:prstGeom prst="roundRect">
            <a:avLst>
              <a:gd name="adj" fmla="val 1773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normalizeH="0" baseline="0" noProof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rPr>
              <a:t>   Green University of Bangladesh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normalizeH="0" baseline="0" noProof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rPr>
              <a:t>       Department of Computer Science &amp;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67F2C-3FFE-43C1-868D-1843262D2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61FA-0459-4E2C-B0A7-25373C637722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5CBE181-050E-4D4C-BC20-1C7161BFDFAB}"/>
              </a:ext>
            </a:extLst>
          </p:cNvPr>
          <p:cNvSpPr/>
          <p:nvPr/>
        </p:nvSpPr>
        <p:spPr>
          <a:xfrm>
            <a:off x="6907236" y="3283962"/>
            <a:ext cx="4255478" cy="30042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Submitted by :</a:t>
            </a:r>
          </a:p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               : Jakirul Islam</a:t>
            </a:r>
          </a:p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                     : 193002101</a:t>
            </a:r>
            <a:endParaRPr lang="en-US" dirty="0">
              <a:solidFill>
                <a:schemeClr val="tx2"/>
              </a:solidFill>
              <a:latin typeface="Arial" panose="020B0604020202020204"/>
            </a:endParaRPr>
          </a:p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chemeClr val="tx2"/>
                </a:solidFill>
                <a:effectLst/>
                <a:latin typeface="Arial" panose="020B0604020202020204"/>
                <a:ea typeface="Calibri" panose="020F0502020204030204" pitchFamily="34" charset="0"/>
                <a:cs typeface="Arial" panose="020B0604020202020204" pitchFamily="34" charset="0"/>
              </a:rPr>
              <a:t>Department      :CSE</a:t>
            </a:r>
          </a:p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               : </a:t>
            </a:r>
            <a:r>
              <a:rPr lang="en-US" sz="1800" dirty="0" err="1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Md.Nur</a:t>
            </a:r>
            <a:r>
              <a:rPr lang="en-US" sz="18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 </a:t>
            </a:r>
            <a:r>
              <a:rPr lang="en-US" sz="1800" dirty="0" err="1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Neouse</a:t>
            </a:r>
            <a:r>
              <a:rPr lang="en-US" sz="18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                     :193002093</a:t>
            </a:r>
          </a:p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Department       :CSE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D091236-F2B6-4292-9F9F-B89FD6303EF5}"/>
              </a:ext>
            </a:extLst>
          </p:cNvPr>
          <p:cNvSpPr/>
          <p:nvPr/>
        </p:nvSpPr>
        <p:spPr>
          <a:xfrm>
            <a:off x="1174652" y="3283963"/>
            <a:ext cx="4255478" cy="27256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Submitted To: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Name            : Md.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Atikuzzaman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Designation  : Lecturer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Department  : CSE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Green University of Bangladesh</a:t>
            </a:r>
          </a:p>
        </p:txBody>
      </p:sp>
    </p:spTree>
    <p:extLst>
      <p:ext uri="{BB962C8B-B14F-4D97-AF65-F5344CB8AC3E}">
        <p14:creationId xmlns:p14="http://schemas.microsoft.com/office/powerpoint/2010/main" val="240456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ABC8720-35F0-4F80-A22F-16BF0FB9E989}"/>
              </a:ext>
            </a:extLst>
          </p:cNvPr>
          <p:cNvSpPr/>
          <p:nvPr/>
        </p:nvSpPr>
        <p:spPr>
          <a:xfrm>
            <a:off x="1826455" y="1603718"/>
            <a:ext cx="8539090" cy="31089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Any Question?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25EBB2-E808-4CDB-AD8B-16AFA86EB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61FA-0459-4E2C-B0A7-25373C63772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153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B7E6443-B1A7-4DAB-8F37-9F71018BFE5B}"/>
              </a:ext>
            </a:extLst>
          </p:cNvPr>
          <p:cNvSpPr/>
          <p:nvPr/>
        </p:nvSpPr>
        <p:spPr>
          <a:xfrm>
            <a:off x="2954214" y="1617785"/>
            <a:ext cx="6077244" cy="30526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256F11-B4C1-4D4B-8C04-6147C23B8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61FA-0459-4E2C-B0A7-25373C63772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492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DD86E2-91C2-41D4-A7E7-4AE86187A7FD}"/>
              </a:ext>
            </a:extLst>
          </p:cNvPr>
          <p:cNvSpPr txBox="1"/>
          <p:nvPr/>
        </p:nvSpPr>
        <p:spPr>
          <a:xfrm>
            <a:off x="1847557" y="1607289"/>
            <a:ext cx="4679852" cy="4314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>
              <a:solidFill>
                <a:srgbClr val="00B0F0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</a:rPr>
              <a:t>Introduction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</a:rPr>
              <a:t>Components Required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</a:rPr>
              <a:t>Block Diagram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</a:rPr>
              <a:t>Project Images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</a:rPr>
              <a:t>Project Code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</a:rPr>
              <a:t>Applications</a:t>
            </a:r>
          </a:p>
          <a:p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3989D1A-5BC2-45D0-871C-F12B8EE41F25}"/>
              </a:ext>
            </a:extLst>
          </p:cNvPr>
          <p:cNvSpPr/>
          <p:nvPr/>
        </p:nvSpPr>
        <p:spPr>
          <a:xfrm>
            <a:off x="3742006" y="450675"/>
            <a:ext cx="3446585" cy="913892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Outline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3A2D3E-7F56-41B9-A329-E7F828328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61FA-0459-4E2C-B0A7-25373C63772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184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372864-9283-4D35-B362-844794610CD6}"/>
              </a:ext>
            </a:extLst>
          </p:cNvPr>
          <p:cNvSpPr txBox="1"/>
          <p:nvPr/>
        </p:nvSpPr>
        <p:spPr>
          <a:xfrm>
            <a:off x="1477107" y="1786597"/>
            <a:ext cx="84828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effectLst/>
                <a:ea typeface="Calibri" panose="020F0502020204030204" pitchFamily="34" charset="0"/>
              </a:rPr>
              <a:t>The function of traffic light is to provide sophisticated control and coordination to ensure that traffic moves as smoothly and safely as possible.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0531A46-9A87-416D-8E80-F963EE89C7D3}"/>
              </a:ext>
            </a:extLst>
          </p:cNvPr>
          <p:cNvSpPr/>
          <p:nvPr/>
        </p:nvSpPr>
        <p:spPr>
          <a:xfrm>
            <a:off x="2754922" y="471610"/>
            <a:ext cx="5927188" cy="99880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Introduction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750AC1-49EC-4755-91CC-6AE8AD805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61FA-0459-4E2C-B0A7-25373C63772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377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F2FBD-7854-469A-9DBC-C224E330A3B4}"/>
              </a:ext>
            </a:extLst>
          </p:cNvPr>
          <p:cNvSpPr txBox="1"/>
          <p:nvPr/>
        </p:nvSpPr>
        <p:spPr>
          <a:xfrm>
            <a:off x="1641231" y="1181684"/>
            <a:ext cx="7474633" cy="3821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/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Arduino UNO Board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Red, Green, Yellow LED’s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Resistors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Breadboard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Power supply</a:t>
            </a:r>
          </a:p>
          <a:p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7834518-1D35-423A-AD78-15A726E38210}"/>
              </a:ext>
            </a:extLst>
          </p:cNvPr>
          <p:cNvSpPr/>
          <p:nvPr/>
        </p:nvSpPr>
        <p:spPr>
          <a:xfrm>
            <a:off x="2030435" y="309490"/>
            <a:ext cx="8520334" cy="8721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Components Required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D4BC81-750A-4BD4-AF71-BE4B707CF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61FA-0459-4E2C-B0A7-25373C63772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468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0439B4-B050-46DE-86AB-9523D5828B6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64459" y="2300542"/>
            <a:ext cx="6181067" cy="3267614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9AE7E1A-0E10-4880-A10D-E44E1B536F1E}"/>
              </a:ext>
            </a:extLst>
          </p:cNvPr>
          <p:cNvSpPr/>
          <p:nvPr/>
        </p:nvSpPr>
        <p:spPr>
          <a:xfrm>
            <a:off x="2837645" y="259777"/>
            <a:ext cx="6812792" cy="11329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Block Diagram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5F3957-F281-4F82-9200-A35A1AC2B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61FA-0459-4E2C-B0A7-25373C63772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611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43594F9-9C5F-44C3-9427-0EA405CE8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690" y="2306952"/>
            <a:ext cx="3963526" cy="29465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AB762E-CD49-4A24-9F65-CF713AF38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822" y="2311236"/>
            <a:ext cx="3755488" cy="2942239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61FC461-4F2F-4604-97B7-D61DE48D0D6B}"/>
              </a:ext>
            </a:extLst>
          </p:cNvPr>
          <p:cNvSpPr/>
          <p:nvPr/>
        </p:nvSpPr>
        <p:spPr>
          <a:xfrm>
            <a:off x="2863461" y="261725"/>
            <a:ext cx="6266471" cy="10747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Project Images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E031DA-2BA4-4DD9-800B-D382897CD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61FA-0459-4E2C-B0A7-25373C63772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72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9C8C4D-575C-44C8-B11C-6E7B3AD6544E}"/>
              </a:ext>
            </a:extLst>
          </p:cNvPr>
          <p:cNvSpPr txBox="1"/>
          <p:nvPr/>
        </p:nvSpPr>
        <p:spPr>
          <a:xfrm>
            <a:off x="1899135" y="1419023"/>
            <a:ext cx="3432518" cy="477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/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void setup()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pinMode(4, OUTPUT);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pinMode(3, OUTPUT);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pinMode(2, OUTPUT);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void loop()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500B7D-6C45-447C-A805-101E0A6B4DAB}"/>
              </a:ext>
            </a:extLst>
          </p:cNvPr>
          <p:cNvSpPr txBox="1"/>
          <p:nvPr/>
        </p:nvSpPr>
        <p:spPr>
          <a:xfrm>
            <a:off x="5711485" y="2020778"/>
            <a:ext cx="4581380" cy="4837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digitalWrite(4, HIGH); // For 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</a:t>
            </a:r>
            <a:r>
              <a:rPr lang="en-US" sz="18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LED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delay(15000); // Wait for 15 second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digitalWrite(4, LOW);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digitalWrite(3, HIGH); // For 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yellow</a:t>
            </a:r>
            <a:r>
              <a:rPr lang="en-US" sz="18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LED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delay(5000);  // Wait for 5 second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digitalWrite(3, LOW);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digitalWrite(2, HIGH);  // For the 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green</a:t>
            </a:r>
            <a:r>
              <a:rPr lang="en-US" sz="18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LED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delay(15000); // Wait for 15 second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digitalWrite(2, LOW);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0003AB6-8D85-404B-AE2A-492F089CB412}"/>
              </a:ext>
            </a:extLst>
          </p:cNvPr>
          <p:cNvSpPr/>
          <p:nvPr/>
        </p:nvSpPr>
        <p:spPr>
          <a:xfrm>
            <a:off x="3226191" y="193976"/>
            <a:ext cx="5739617" cy="9407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Project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E7DEA-36F6-42F9-81AE-AA7F44D2D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61FA-0459-4E2C-B0A7-25373C63772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754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46A787-FBD3-49F7-8289-0655A5C49CE6}"/>
              </a:ext>
            </a:extLst>
          </p:cNvPr>
          <p:cNvSpPr txBox="1"/>
          <p:nvPr/>
        </p:nvSpPr>
        <p:spPr>
          <a:xfrm>
            <a:off x="1838179" y="1171425"/>
            <a:ext cx="751214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3600" dirty="0"/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2"/>
                </a:solidFill>
              </a:rPr>
              <a:t>1. Ramp metering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2"/>
                </a:solidFill>
              </a:rPr>
              <a:t>2. Timer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2"/>
                </a:solidFill>
              </a:rPr>
              <a:t>3.Fire station or medical emergency entrance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2"/>
                </a:solidFill>
              </a:rPr>
              <a:t>4.At the entrance and exit of some car washes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2"/>
                </a:solidFill>
              </a:rPr>
              <a:t>5. At the landing stage of a ferry and abroad the ferry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6A44C6-A7C7-460E-B067-A9B34D3C5BBA}"/>
              </a:ext>
            </a:extLst>
          </p:cNvPr>
          <p:cNvSpPr txBox="1"/>
          <p:nvPr/>
        </p:nvSpPr>
        <p:spPr>
          <a:xfrm>
            <a:off x="3470031" y="379828"/>
            <a:ext cx="58802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6600" dirty="0">
              <a:solidFill>
                <a:schemeClr val="accent6"/>
              </a:solidFill>
            </a:endParaRPr>
          </a:p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E6CF303-69AB-4B9F-BABF-23B9CA0E84F2}"/>
              </a:ext>
            </a:extLst>
          </p:cNvPr>
          <p:cNvSpPr/>
          <p:nvPr/>
        </p:nvSpPr>
        <p:spPr>
          <a:xfrm>
            <a:off x="2841674" y="327409"/>
            <a:ext cx="5880295" cy="10637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Application</a:t>
            </a:r>
            <a:r>
              <a:rPr lang="en-US" sz="7200" dirty="0">
                <a:solidFill>
                  <a:schemeClr val="accent6"/>
                </a:solidFill>
              </a:rPr>
              <a:t>s</a:t>
            </a:r>
            <a:endParaRPr lang="en-US" sz="7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CD2EDA-99AE-4570-ACDC-A08C84880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61FA-0459-4E2C-B0A7-25373C63772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010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1EE907-D8FF-448C-9F28-4A709C0F2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61FA-0459-4E2C-B0A7-25373C637722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7719D5-D7C4-4211-BBF1-2CAFF12DE916}"/>
              </a:ext>
            </a:extLst>
          </p:cNvPr>
          <p:cNvSpPr txBox="1"/>
          <p:nvPr/>
        </p:nvSpPr>
        <p:spPr>
          <a:xfrm>
            <a:off x="1505242" y="2743199"/>
            <a:ext cx="8820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https://www.tinkercad.com/things/bCSYKJk0RYF-traffic-light-dld-project/editel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99DA4F7-14E9-4771-A3D6-AAB35AC60ACC}"/>
              </a:ext>
            </a:extLst>
          </p:cNvPr>
          <p:cNvSpPr/>
          <p:nvPr/>
        </p:nvSpPr>
        <p:spPr>
          <a:xfrm>
            <a:off x="1223887" y="340085"/>
            <a:ext cx="9383151" cy="10128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Tinkercad</a:t>
            </a:r>
            <a:r>
              <a:rPr lang="en-US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Project link</a:t>
            </a:r>
          </a:p>
        </p:txBody>
      </p:sp>
    </p:spTree>
    <p:extLst>
      <p:ext uri="{BB962C8B-B14F-4D97-AF65-F5344CB8AC3E}">
        <p14:creationId xmlns:p14="http://schemas.microsoft.com/office/powerpoint/2010/main" val="38510110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264</TotalTime>
  <Words>325</Words>
  <Application>Microsoft Office PowerPoint</Application>
  <PresentationFormat>Widescreen</PresentationFormat>
  <Paragraphs>82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MS Shell Dlg 2</vt:lpstr>
      <vt:lpstr>Wingdings</vt:lpstr>
      <vt:lpstr>Wingdings 3</vt:lpstr>
      <vt:lpstr>Madison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Jakirul Islam</dc:creator>
  <cp:lastModifiedBy>Jakirul Islam</cp:lastModifiedBy>
  <cp:revision>64</cp:revision>
  <dcterms:created xsi:type="dcterms:W3CDTF">2021-04-18T18:00:06Z</dcterms:created>
  <dcterms:modified xsi:type="dcterms:W3CDTF">2021-04-19T07:59:52Z</dcterms:modified>
</cp:coreProperties>
</file>