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irul Islam" initials="JI" lastIdx="2" clrIdx="0">
    <p:extLst>
      <p:ext uri="{19B8F6BF-5375-455C-9EA6-DF929625EA0E}">
        <p15:presenceInfo xmlns:p15="http://schemas.microsoft.com/office/powerpoint/2012/main" userId="abc7a32928a65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C33CA-F2B1-4E35-9155-061FEAF2FC51}" type="datetimeFigureOut">
              <a:rPr lang="en-US" smtClean="0"/>
              <a:t>5/22/2021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3ECA5-0378-4C99-B011-310DE169AD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3ECA5-0378-4C99-B011-310DE169AD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58CE-C660-47DF-87F3-F635F83ACEF1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3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D5F9-2F08-4317-9D03-AC439176C589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3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D131-D320-4BA1-93BA-4033332D2AB9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4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218A-8F5A-4544-AA13-A511DB3C369A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6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A55-F97E-492C-85D9-A1663657523E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9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1C36-6842-42E9-AD35-587AB304BC7C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6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3386-628C-4679-8C6D-70811B9D5483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B0D-54C9-460E-9A86-B07E1CCE2353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4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6AB9-F247-432F-9B5A-2B56C7646329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BE6F-B9B5-4005-BDF4-66DAB5F4479D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4DF6-FFD4-4ACB-A071-70924CD1AE1F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5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1D5C705-5AB0-45C9-8D2D-2B79549EE139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61FA-0459-4E2C-B0A7-25373C6377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024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87168-1B72-4F8C-8BFD-6826E1992FF3}"/>
              </a:ext>
            </a:extLst>
          </p:cNvPr>
          <p:cNvSpPr txBox="1"/>
          <p:nvPr/>
        </p:nvSpPr>
        <p:spPr>
          <a:xfrm>
            <a:off x="1735015" y="690805"/>
            <a:ext cx="94276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091F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defTabSz="457200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</a:t>
            </a:r>
          </a:p>
          <a:p>
            <a:pPr defTabSz="457200"/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82E">
                    <a:lumMod val="1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Subject: Electronics Lab</a:t>
            </a:r>
            <a:endParaRPr lang="en-US" sz="240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/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Course Code:EEE-204</a:t>
            </a:r>
          </a:p>
          <a:p>
            <a:pPr defTabSz="457200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          Our group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 Presentation topic :Rectifier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E784-4A02-4846-803F-A309CA708C94}"/>
              </a:ext>
            </a:extLst>
          </p:cNvPr>
          <p:cNvSpPr/>
          <p:nvPr/>
        </p:nvSpPr>
        <p:spPr>
          <a:xfrm>
            <a:off x="1301261" y="142165"/>
            <a:ext cx="9861453" cy="1097280"/>
          </a:xfrm>
          <a:prstGeom prst="roundRect">
            <a:avLst>
              <a:gd name="adj" fmla="val 177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Green University of Bangladesh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       Department of Computer Science &amp;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7F2C-3FFE-43C1-868D-1843262D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BE181-050E-4D4C-BC20-1C7161BFDFAB}"/>
              </a:ext>
            </a:extLst>
          </p:cNvPr>
          <p:cNvSpPr/>
          <p:nvPr/>
        </p:nvSpPr>
        <p:spPr>
          <a:xfrm>
            <a:off x="6761870" y="2829437"/>
            <a:ext cx="4255478" cy="30042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Submitted by :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              : Md.Nur A Neouse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                    : 193002093</a:t>
            </a:r>
            <a:endParaRPr lang="en-US" dirty="0">
              <a:solidFill>
                <a:schemeClr val="tx2"/>
              </a:solidFill>
              <a:latin typeface="Arial" panose="020B0604020202020204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              : Jakirul Islam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                    :193002101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              : Nazifa Alam Nowrin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                    :193002103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091236-F2B6-4292-9F9F-B89FD6303EF5}"/>
              </a:ext>
            </a:extLst>
          </p:cNvPr>
          <p:cNvSpPr/>
          <p:nvPr/>
        </p:nvSpPr>
        <p:spPr>
          <a:xfrm>
            <a:off x="1301261" y="2829437"/>
            <a:ext cx="4255478" cy="2725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Submitted To: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            :Sakib Abdul Ahad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Designation  : Lecturer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Department  : EEE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24045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7E6443-B1A7-4DAB-8F37-9F71018BFE5B}"/>
              </a:ext>
            </a:extLst>
          </p:cNvPr>
          <p:cNvSpPr/>
          <p:nvPr/>
        </p:nvSpPr>
        <p:spPr>
          <a:xfrm>
            <a:off x="1767971" y="326017"/>
            <a:ext cx="8684324" cy="110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Two Diodes Full Wave Rectifier </a:t>
            </a:r>
          </a:p>
          <a:p>
            <a:endParaRPr lang="en-US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56F11-B4C1-4D4B-8C04-6147C23B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987C4-C771-4119-8243-35CB2AAE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16" y="2585996"/>
            <a:ext cx="7158579" cy="3826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442B9-F84A-4F9A-81C4-66C37F0E17B8}"/>
              </a:ext>
            </a:extLst>
          </p:cNvPr>
          <p:cNvSpPr txBox="1"/>
          <p:nvPr/>
        </p:nvSpPr>
        <p:spPr>
          <a:xfrm>
            <a:off x="1149579" y="1713800"/>
            <a:ext cx="9570002" cy="98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The Full Wave Rectifier is the equivalent of two half- wave rectifier.</a:t>
            </a:r>
          </a:p>
        </p:txBody>
      </p:sp>
    </p:spTree>
    <p:extLst>
      <p:ext uri="{BB962C8B-B14F-4D97-AF65-F5344CB8AC3E}">
        <p14:creationId xmlns:p14="http://schemas.microsoft.com/office/powerpoint/2010/main" val="365649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7074ED-FB87-4C5A-9CE4-E4F51CCF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21466-04B5-43B0-AAA6-0D08B220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64" y="3123027"/>
            <a:ext cx="8709590" cy="30667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DCBE80-9D7D-457D-A82E-8DA4F1D5B2AE}"/>
              </a:ext>
            </a:extLst>
          </p:cNvPr>
          <p:cNvSpPr/>
          <p:nvPr/>
        </p:nvSpPr>
        <p:spPr>
          <a:xfrm>
            <a:off x="1725702" y="326017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Two Diodes Full Wave Rectifier </a:t>
            </a:r>
            <a:endParaRPr lang="en-US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F898D-CD1E-401B-96A4-30B4778808F8}"/>
              </a:ext>
            </a:extLst>
          </p:cNvPr>
          <p:cNvSpPr txBox="1"/>
          <p:nvPr/>
        </p:nvSpPr>
        <p:spPr>
          <a:xfrm>
            <a:off x="1541175" y="1728788"/>
            <a:ext cx="8517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 full wave rectifier with diodes and a 1 to 4 step-up transformer is shown here.</a:t>
            </a:r>
          </a:p>
        </p:txBody>
      </p:sp>
    </p:spTree>
    <p:extLst>
      <p:ext uri="{BB962C8B-B14F-4D97-AF65-F5344CB8AC3E}">
        <p14:creationId xmlns:p14="http://schemas.microsoft.com/office/powerpoint/2010/main" val="241739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109BC-C802-4E8D-B80C-013FF0BF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6E662D-CC98-4848-ADB9-33A49DBEFE63}"/>
              </a:ext>
            </a:extLst>
          </p:cNvPr>
          <p:cNvSpPr/>
          <p:nvPr/>
        </p:nvSpPr>
        <p:spPr>
          <a:xfrm>
            <a:off x="1725702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Two Diodes Full Wave Rectifier </a:t>
            </a:r>
            <a:endParaRPr lang="en-US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59B4D-F285-4C13-8A45-50B842F66E79}"/>
              </a:ext>
            </a:extLst>
          </p:cNvPr>
          <p:cNvSpPr txBox="1"/>
          <p:nvPr/>
        </p:nvSpPr>
        <p:spPr>
          <a:xfrm>
            <a:off x="1259058" y="2121025"/>
            <a:ext cx="8740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The following circuit conditions exist when the positive alternation of the AC supply voltage is applied to the transformers primary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9E651-21C6-4EE2-91FC-298C6D71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11" y="3170594"/>
            <a:ext cx="6028104" cy="3410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64F75A-CC13-4399-959E-D312572BD712}"/>
              </a:ext>
            </a:extLst>
          </p:cNvPr>
          <p:cNvSpPr txBox="1"/>
          <p:nvPr/>
        </p:nvSpPr>
        <p:spPr>
          <a:xfrm>
            <a:off x="4323406" y="1715554"/>
            <a:ext cx="367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positive alternation</a:t>
            </a:r>
          </a:p>
        </p:txBody>
      </p:sp>
    </p:spTree>
    <p:extLst>
      <p:ext uri="{BB962C8B-B14F-4D97-AF65-F5344CB8AC3E}">
        <p14:creationId xmlns:p14="http://schemas.microsoft.com/office/powerpoint/2010/main" val="333379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7C21C1-D7EA-49B9-B69C-D4DEF239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9CFB2-B0AD-45CF-9D10-4D97F23063F8}"/>
              </a:ext>
            </a:extLst>
          </p:cNvPr>
          <p:cNvSpPr/>
          <p:nvPr/>
        </p:nvSpPr>
        <p:spPr>
          <a:xfrm>
            <a:off x="1725702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Two Diodes Full Wave Rectifier </a:t>
            </a:r>
            <a:endParaRPr lang="en-US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8478-09A2-4717-A94C-F35A768F863E}"/>
              </a:ext>
            </a:extLst>
          </p:cNvPr>
          <p:cNvSpPr txBox="1"/>
          <p:nvPr/>
        </p:nvSpPr>
        <p:spPr>
          <a:xfrm>
            <a:off x="1088031" y="2114880"/>
            <a:ext cx="104474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The following circuit conditions exist when the negative alternation of the AC supply voltage is applied to the transformers primary.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85A1-61D0-4233-BDA4-7CFC958A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157" y="3262497"/>
            <a:ext cx="5676607" cy="3108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6381D-C01F-41D1-B0B6-3DF9698D1AD5}"/>
              </a:ext>
            </a:extLst>
          </p:cNvPr>
          <p:cNvSpPr txBox="1"/>
          <p:nvPr/>
        </p:nvSpPr>
        <p:spPr>
          <a:xfrm>
            <a:off x="3929574" y="1680737"/>
            <a:ext cx="433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negative alternation</a:t>
            </a:r>
          </a:p>
        </p:txBody>
      </p:sp>
    </p:spTree>
    <p:extLst>
      <p:ext uri="{BB962C8B-B14F-4D97-AF65-F5344CB8AC3E}">
        <p14:creationId xmlns:p14="http://schemas.microsoft.com/office/powerpoint/2010/main" val="30184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8F2B1-F56D-4036-908C-021C8B3F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2CC13C-3243-48AD-957E-A585862F723D}"/>
              </a:ext>
            </a:extLst>
          </p:cNvPr>
          <p:cNvSpPr/>
          <p:nvPr/>
        </p:nvSpPr>
        <p:spPr>
          <a:xfrm>
            <a:off x="1585025" y="2569461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Bridge Rectifier 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83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32954-52BC-44DF-818C-4F5DA6C8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74202-FA35-4BEE-A6B7-6332B011ED4E}"/>
              </a:ext>
            </a:extLst>
          </p:cNvPr>
          <p:cNvSpPr/>
          <p:nvPr/>
        </p:nvSpPr>
        <p:spPr>
          <a:xfrm>
            <a:off x="1514686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Bridge Rectifier 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F473A-70F0-4AA0-9C1E-C4D0B626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08" y="3417010"/>
            <a:ext cx="6850349" cy="3056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F79E1-29EA-4CE7-A1F8-8495A8A00DF5}"/>
              </a:ext>
            </a:extLst>
          </p:cNvPr>
          <p:cNvSpPr txBox="1"/>
          <p:nvPr/>
        </p:nvSpPr>
        <p:spPr>
          <a:xfrm>
            <a:off x="1323189" y="2117224"/>
            <a:ext cx="8889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The full wave bridge rectifier is designed to convert an AC sine Wave to a full wave pulsating DC signal.</a:t>
            </a:r>
          </a:p>
        </p:txBody>
      </p:sp>
    </p:spTree>
    <p:extLst>
      <p:ext uri="{BB962C8B-B14F-4D97-AF65-F5344CB8AC3E}">
        <p14:creationId xmlns:p14="http://schemas.microsoft.com/office/powerpoint/2010/main" val="9410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C4761-7C49-43F2-AC55-5DE96A7B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6CE82D-C74A-40CC-ABB3-2AF67B3B891C}"/>
              </a:ext>
            </a:extLst>
          </p:cNvPr>
          <p:cNvSpPr/>
          <p:nvPr/>
        </p:nvSpPr>
        <p:spPr>
          <a:xfrm>
            <a:off x="1514686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Bridge Rectifier 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CED59-1CF6-4D92-B523-E59BFD71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36" y="3285381"/>
            <a:ext cx="6981371" cy="3306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449CD3-9290-43A5-BD22-47F06E7CB607}"/>
              </a:ext>
            </a:extLst>
          </p:cNvPr>
          <p:cNvSpPr txBox="1"/>
          <p:nvPr/>
        </p:nvSpPr>
        <p:spPr>
          <a:xfrm>
            <a:off x="1338189" y="1900386"/>
            <a:ext cx="8572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The operation:</a:t>
            </a:r>
          </a:p>
          <a:p>
            <a:endParaRPr lang="en-US" sz="2800" u="sng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Since the top of the battery is positive</a:t>
            </a:r>
          </a:p>
        </p:txBody>
      </p:sp>
    </p:spTree>
    <p:extLst>
      <p:ext uri="{BB962C8B-B14F-4D97-AF65-F5344CB8AC3E}">
        <p14:creationId xmlns:p14="http://schemas.microsoft.com/office/powerpoint/2010/main" val="191792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FE9F1-EF19-47C9-AAF9-16F5B82E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DE51DC-F801-4184-844D-2A17D8C20F8F}"/>
              </a:ext>
            </a:extLst>
          </p:cNvPr>
          <p:cNvSpPr/>
          <p:nvPr/>
        </p:nvSpPr>
        <p:spPr>
          <a:xfrm>
            <a:off x="1514686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Bridge Rectifier 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9C899-9AB7-4EBF-AEF5-ECAAC013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65" y="2363220"/>
            <a:ext cx="7380126" cy="36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5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1B22C-F08D-411F-8D41-34B415C6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C89C3E-7E55-48A8-8D74-A33E811DA813}"/>
              </a:ext>
            </a:extLst>
          </p:cNvPr>
          <p:cNvSpPr/>
          <p:nvPr/>
        </p:nvSpPr>
        <p:spPr>
          <a:xfrm>
            <a:off x="1514686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Bridge Rectifier 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34E4C-F7F9-4B1D-96BA-B1066B65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05" y="2519612"/>
            <a:ext cx="8473376" cy="33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E8DCF-6372-46B6-B615-2A5592C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BDF09C-C49E-421D-B64C-7E9ACD2D1B8F}"/>
              </a:ext>
            </a:extLst>
          </p:cNvPr>
          <p:cNvSpPr/>
          <p:nvPr/>
        </p:nvSpPr>
        <p:spPr>
          <a:xfrm>
            <a:off x="1514686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Bridge Rectifier 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457A4-43FD-4C80-8C52-328C4A7E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59" y="2392563"/>
            <a:ext cx="7747593" cy="33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4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D86E2-91C2-41D4-A7E7-4AE86187A7FD}"/>
              </a:ext>
            </a:extLst>
          </p:cNvPr>
          <p:cNvSpPr txBox="1"/>
          <p:nvPr/>
        </p:nvSpPr>
        <p:spPr>
          <a:xfrm>
            <a:off x="1284848" y="487443"/>
            <a:ext cx="864694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00B0F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Definition and types of Rectifier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Half wave rectifier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Operation of half wave rectifier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Full wave rectifier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Two diodes full wave rectifier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Operation of two diodes full wave rectifier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Full wave bridge rectifier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Operation of full wave bridge rectifier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Summery of full wave bridge rectifier.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989D1A-5BC2-45D0-871C-F12B8EE41F25}"/>
              </a:ext>
            </a:extLst>
          </p:cNvPr>
          <p:cNvSpPr/>
          <p:nvPr/>
        </p:nvSpPr>
        <p:spPr>
          <a:xfrm>
            <a:off x="3885027" y="164592"/>
            <a:ext cx="3446585" cy="91389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A2D3E-7F56-41B9-A329-E7F82832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D578-C8CC-481A-BCEE-5703540F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9BA02B-13E1-44E8-83EF-DE905D11F302}"/>
              </a:ext>
            </a:extLst>
          </p:cNvPr>
          <p:cNvSpPr/>
          <p:nvPr/>
        </p:nvSpPr>
        <p:spPr>
          <a:xfrm>
            <a:off x="1514686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Bridge Rectifier 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4B565-F0B8-4735-B10C-1A8B0D9F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6" y="2092128"/>
            <a:ext cx="7834019" cy="39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8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A30D9-E1A1-4553-87A3-49C0F408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9101DA-29A5-495D-BB38-3F9DF1017587}"/>
              </a:ext>
            </a:extLst>
          </p:cNvPr>
          <p:cNvSpPr/>
          <p:nvPr/>
        </p:nvSpPr>
        <p:spPr>
          <a:xfrm>
            <a:off x="1514686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Bridge Rectifier 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57EF-540E-4E28-940B-8EAC8C98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94" y="2232586"/>
            <a:ext cx="7665927" cy="39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6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F9526-8C4C-49FC-B58D-5202BF1B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3C3942-617D-4927-A3DF-F17748A0A2B9}"/>
              </a:ext>
            </a:extLst>
          </p:cNvPr>
          <p:cNvSpPr/>
          <p:nvPr/>
        </p:nvSpPr>
        <p:spPr>
          <a:xfrm>
            <a:off x="1514686" y="487443"/>
            <a:ext cx="8740595" cy="1193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Bridge Rectifier 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2CBA3-3B58-4A8A-8A19-9E26684E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00" y="4895312"/>
            <a:ext cx="6941081" cy="1815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1AA65-4B0B-46A7-AFDB-14BEC3CF0BE0}"/>
              </a:ext>
            </a:extLst>
          </p:cNvPr>
          <p:cNvSpPr txBox="1"/>
          <p:nvPr/>
        </p:nvSpPr>
        <p:spPr>
          <a:xfrm>
            <a:off x="1056249" y="1724536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Summary: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D1CBB-E8D3-4381-8059-B1960CB54A99}"/>
              </a:ext>
            </a:extLst>
          </p:cNvPr>
          <p:cNvSpPr txBox="1"/>
          <p:nvPr/>
        </p:nvSpPr>
        <p:spPr>
          <a:xfrm>
            <a:off x="1056249" y="2165569"/>
            <a:ext cx="5386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Positive Half Cycle: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Diode D3 is forward biased.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Diode D2 is forward biased.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Load voltage is Positive.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004AF-FF4E-49A8-9104-9E0886B71D9D}"/>
              </a:ext>
            </a:extLst>
          </p:cNvPr>
          <p:cNvSpPr txBox="1"/>
          <p:nvPr/>
        </p:nvSpPr>
        <p:spPr>
          <a:xfrm>
            <a:off x="6443003" y="2190293"/>
            <a:ext cx="528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Negative Half Cycle: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Diode D1 is forward biased.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Diode D4 is forward biased.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Load voltage is Positive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F94DA-15DD-482F-95FF-925AAE31B354}"/>
              </a:ext>
            </a:extLst>
          </p:cNvPr>
          <p:cNvSpPr txBox="1"/>
          <p:nvPr/>
        </p:nvSpPr>
        <p:spPr>
          <a:xfrm>
            <a:off x="2416419" y="4284493"/>
            <a:ext cx="735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The output waveform will appear as follows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950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7CF64-7009-4C9F-BF34-171D30D4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64189-9EFF-4C1B-9B1C-C275E8ED2081}"/>
              </a:ext>
            </a:extLst>
          </p:cNvPr>
          <p:cNvSpPr txBox="1"/>
          <p:nvPr/>
        </p:nvSpPr>
        <p:spPr>
          <a:xfrm>
            <a:off x="2518117" y="2427951"/>
            <a:ext cx="8074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904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72864-9283-4D35-B362-844794610CD6}"/>
              </a:ext>
            </a:extLst>
          </p:cNvPr>
          <p:cNvSpPr txBox="1"/>
          <p:nvPr/>
        </p:nvSpPr>
        <p:spPr>
          <a:xfrm>
            <a:off x="1303607" y="1326938"/>
            <a:ext cx="8825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Rectifier is an electronic  circuit that converts alternating current (AC) into direct current (DC)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531A46-9A87-416D-8E80-F963EE89C7D3}"/>
              </a:ext>
            </a:extLst>
          </p:cNvPr>
          <p:cNvSpPr/>
          <p:nvPr/>
        </p:nvSpPr>
        <p:spPr>
          <a:xfrm>
            <a:off x="1923756" y="212179"/>
            <a:ext cx="8344488" cy="84281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Defination And types of Rectifier</a:t>
            </a:r>
          </a:p>
          <a:p>
            <a:endParaRPr lang="en-US" sz="9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50AC1-49EC-4755-91CC-6AE8AD80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C52FC-9B89-4534-831B-C8BAC079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390" y="2552990"/>
            <a:ext cx="7669854" cy="40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F2FBD-7854-469A-9DBC-C224E330A3B4}"/>
              </a:ext>
            </a:extLst>
          </p:cNvPr>
          <p:cNvSpPr txBox="1"/>
          <p:nvPr/>
        </p:nvSpPr>
        <p:spPr>
          <a:xfrm>
            <a:off x="1641231" y="1181684"/>
            <a:ext cx="747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834518-1D35-423A-AD78-15A726E38210}"/>
              </a:ext>
            </a:extLst>
          </p:cNvPr>
          <p:cNvSpPr/>
          <p:nvPr/>
        </p:nvSpPr>
        <p:spPr>
          <a:xfrm>
            <a:off x="1641231" y="2496315"/>
            <a:ext cx="8520334" cy="872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Half Wave Rectifier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4BC81-750A-4BD4-AF71-BE4B707C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6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AE7E1A-0E10-4880-A10D-E44E1B536F1E}"/>
              </a:ext>
            </a:extLst>
          </p:cNvPr>
          <p:cNvSpPr/>
          <p:nvPr/>
        </p:nvSpPr>
        <p:spPr>
          <a:xfrm>
            <a:off x="2837645" y="259777"/>
            <a:ext cx="6812792" cy="11329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Half wave rectifier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F3957-F281-4F82-9200-A35A1AC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D46CE-3A74-459F-8508-02EE0C5A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9" y="3103826"/>
            <a:ext cx="9810461" cy="2590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FD650-3518-4772-B400-62E929A8A84F}"/>
              </a:ext>
            </a:extLst>
          </p:cNvPr>
          <p:cNvSpPr txBox="1"/>
          <p:nvPr/>
        </p:nvSpPr>
        <p:spPr>
          <a:xfrm>
            <a:off x="1055077" y="1504908"/>
            <a:ext cx="87782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The rectifier that  removes one-half the input signal to establish a dc level is called half wave rectifier</a:t>
            </a:r>
          </a:p>
        </p:txBody>
      </p:sp>
    </p:spTree>
    <p:extLst>
      <p:ext uri="{BB962C8B-B14F-4D97-AF65-F5344CB8AC3E}">
        <p14:creationId xmlns:p14="http://schemas.microsoft.com/office/powerpoint/2010/main" val="360061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1FC461-4F2F-4604-97B7-D61DE48D0D6B}"/>
              </a:ext>
            </a:extLst>
          </p:cNvPr>
          <p:cNvSpPr/>
          <p:nvPr/>
        </p:nvSpPr>
        <p:spPr>
          <a:xfrm>
            <a:off x="2863461" y="261725"/>
            <a:ext cx="6266471" cy="10747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Half wave rectifier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031DA-2BA4-4DD9-800B-D382897C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DAD80-6B0D-452C-ACCB-9634A692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89" y="2858964"/>
            <a:ext cx="8205422" cy="359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0BD8A-162A-4187-9EB5-13E8CE210491}"/>
              </a:ext>
            </a:extLst>
          </p:cNvPr>
          <p:cNvSpPr txBox="1"/>
          <p:nvPr/>
        </p:nvSpPr>
        <p:spPr>
          <a:xfrm>
            <a:off x="1600200" y="1783080"/>
            <a:ext cx="820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 half Wave rectifier is shown below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7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C8C4D-575C-44C8-B11C-6E7B3AD6544E}"/>
              </a:ext>
            </a:extLst>
          </p:cNvPr>
          <p:cNvSpPr txBox="1"/>
          <p:nvPr/>
        </p:nvSpPr>
        <p:spPr>
          <a:xfrm>
            <a:off x="1521657" y="1990523"/>
            <a:ext cx="5050305" cy="99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During the positive alternation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003AB6-8D85-404B-AE2A-492F089CB412}"/>
              </a:ext>
            </a:extLst>
          </p:cNvPr>
          <p:cNvSpPr/>
          <p:nvPr/>
        </p:nvSpPr>
        <p:spPr>
          <a:xfrm>
            <a:off x="1521657" y="462464"/>
            <a:ext cx="9479278" cy="956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operation of half Wave Rectifier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E7DEA-36F6-42F9-81AE-AA7F44D2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B9EE5-430F-4BF0-9FEE-A80584EF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09" y="2857006"/>
            <a:ext cx="7670190" cy="36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6CF303-69AB-4B9F-BABF-23B9CA0E84F2}"/>
              </a:ext>
            </a:extLst>
          </p:cNvPr>
          <p:cNvSpPr/>
          <p:nvPr/>
        </p:nvSpPr>
        <p:spPr>
          <a:xfrm>
            <a:off x="2813537" y="2682338"/>
            <a:ext cx="5917810" cy="7698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Rectifier</a:t>
            </a:r>
          </a:p>
          <a:p>
            <a:pPr algn="ctr"/>
            <a:endParaRPr lang="en-US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D2EDA-99AE-4570-ACDC-A08C8488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1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1EE907-D8FF-448C-9F28-4A709C0F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61FA-0459-4E2C-B0A7-25373C63772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719D5-D7C4-4211-BBF1-2CAFF12DE916}"/>
              </a:ext>
            </a:extLst>
          </p:cNvPr>
          <p:cNvSpPr txBox="1"/>
          <p:nvPr/>
        </p:nvSpPr>
        <p:spPr>
          <a:xfrm>
            <a:off x="1223887" y="1913205"/>
            <a:ext cx="882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2"/>
                </a:solidFill>
                <a:effectLst/>
                <a:latin typeface="FacebookEmoji"/>
              </a:rPr>
              <a:t>A rectifier that can produce ripple voltage during both positive and negative input cycle is called full wave rectifier.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9DA4F7-14E9-4771-A3D6-AAB35AC60ACC}"/>
              </a:ext>
            </a:extLst>
          </p:cNvPr>
          <p:cNvSpPr/>
          <p:nvPr/>
        </p:nvSpPr>
        <p:spPr>
          <a:xfrm>
            <a:off x="1223887" y="340085"/>
            <a:ext cx="9383151" cy="1012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Full Wave Rectifier</a:t>
            </a:r>
          </a:p>
          <a:p>
            <a:pPr algn="ctr"/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F2B5D-7EA7-471B-B36A-080ABFF3F25C}"/>
              </a:ext>
            </a:extLst>
          </p:cNvPr>
          <p:cNvSpPr txBox="1"/>
          <p:nvPr/>
        </p:nvSpPr>
        <p:spPr>
          <a:xfrm>
            <a:off x="1223887" y="3667914"/>
            <a:ext cx="7842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2"/>
                </a:solidFill>
                <a:effectLst/>
                <a:latin typeface="Helvetica Neue"/>
              </a:rPr>
              <a:t>There are 2 types of full wave rectifier:</a:t>
            </a:r>
          </a:p>
          <a:p>
            <a:endParaRPr lang="en-US" sz="2800" b="0" i="0" dirty="0">
              <a:solidFill>
                <a:schemeClr val="tx2"/>
              </a:solidFill>
              <a:effectLst/>
              <a:latin typeface="Helvetica Neue"/>
            </a:endParaRPr>
          </a:p>
          <a:p>
            <a:r>
              <a:rPr lang="en-US" sz="2800" b="0" i="0" dirty="0">
                <a:solidFill>
                  <a:schemeClr val="tx2"/>
                </a:solidFill>
                <a:effectLst/>
                <a:latin typeface="Helvetica Neue"/>
              </a:rPr>
              <a:t> I. Two diodes full wave rectifier </a:t>
            </a:r>
          </a:p>
          <a:p>
            <a:r>
              <a:rPr lang="en-US" sz="2800" dirty="0">
                <a:solidFill>
                  <a:schemeClr val="tx2"/>
                </a:solidFill>
                <a:latin typeface="Helvetica Neue"/>
              </a:rPr>
              <a:t> </a:t>
            </a:r>
            <a:r>
              <a:rPr lang="en-US" sz="2800" b="0" i="0" dirty="0">
                <a:solidFill>
                  <a:schemeClr val="tx2"/>
                </a:solidFill>
                <a:effectLst/>
                <a:latin typeface="Helvetica Neue"/>
              </a:rPr>
              <a:t>II. Bridge rectifier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1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534</TotalTime>
  <Words>481</Words>
  <Application>Microsoft Office PowerPoint</Application>
  <PresentationFormat>Widescreen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FacebookEmoji</vt:lpstr>
      <vt:lpstr>Helvetica Neue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120</cp:revision>
  <dcterms:created xsi:type="dcterms:W3CDTF">2021-04-18T18:00:06Z</dcterms:created>
  <dcterms:modified xsi:type="dcterms:W3CDTF">2021-05-22T06:50:32Z</dcterms:modified>
</cp:coreProperties>
</file>