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14"/>
  </p:notesMasterIdLst>
  <p:sldIdLst>
    <p:sldId id="257" r:id="rId2"/>
    <p:sldId id="258" r:id="rId3"/>
    <p:sldId id="265" r:id="rId4"/>
    <p:sldId id="267" r:id="rId5"/>
    <p:sldId id="268" r:id="rId6"/>
    <p:sldId id="270" r:id="rId7"/>
    <p:sldId id="269" r:id="rId8"/>
    <p:sldId id="261" r:id="rId9"/>
    <p:sldId id="262" r:id="rId10"/>
    <p:sldId id="263" r:id="rId11"/>
    <p:sldId id="264"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6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5B7D66-59DB-49CD-9312-E48F68F1123C}" type="datetimeFigureOut">
              <a:rPr lang="en-US" smtClean="0"/>
              <a:pPr/>
              <a:t>11/27/2019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E15F0-72ED-4A42-8CD2-F0B3A52CFF59}" type="slidenum">
              <a:rPr lang="en-US" smtClean="0"/>
              <a:pPr/>
              <a:t>‹#›</a:t>
            </a:fld>
            <a:endParaRPr lang="en-US" dirty="0"/>
          </a:p>
        </p:txBody>
      </p:sp>
    </p:spTree>
    <p:extLst>
      <p:ext uri="{BB962C8B-B14F-4D97-AF65-F5344CB8AC3E}">
        <p14:creationId xmlns:p14="http://schemas.microsoft.com/office/powerpoint/2010/main" val="377654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FE15F0-72ED-4A42-8CD2-F0B3A52CFF5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F7F15CB-DB05-4B5A-A75F-D7156D64F1E9}"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7F15CB-DB05-4B5A-A75F-D7156D64F1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7F15CB-DB05-4B5A-A75F-D7156D64F1E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7F15CB-DB05-4B5A-A75F-D7156D64F1E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F7F15CB-DB05-4B5A-A75F-D7156D64F1E9}"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F7F15CB-DB05-4B5A-A75F-D7156D64F1E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F7F15CB-DB05-4B5A-A75F-D7156D64F1E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F7F15CB-DB05-4B5A-A75F-D7156D64F1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F7F15CB-DB05-4B5A-A75F-D7156D64F1E9}"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F7F15CB-DB05-4B5A-A75F-D7156D64F1E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778FF2B-3423-4B02-B60E-F1E7A31284E1}" type="datetimeFigureOut">
              <a:rPr lang="en-US" smtClean="0"/>
              <a:pPr/>
              <a:t>11/27/2019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F7F15CB-DB05-4B5A-A75F-D7156D64F1E9}"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778FF2B-3423-4B02-B60E-F1E7A31284E1}" type="datetimeFigureOut">
              <a:rPr lang="en-US" smtClean="0"/>
              <a:pPr/>
              <a:t>11/27/2019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F7F15CB-DB05-4B5A-A75F-D7156D64F1E9}"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UB Logo.png"/>
          <p:cNvPicPr>
            <a:picLocks noGrp="1" noChangeAspect="1"/>
          </p:cNvPicPr>
          <p:nvPr>
            <p:ph idx="1"/>
          </p:nvPr>
        </p:nvPicPr>
        <p:blipFill>
          <a:blip r:embed="rId3"/>
          <a:stretch>
            <a:fillRect/>
          </a:stretch>
        </p:blipFill>
        <p:spPr>
          <a:xfrm>
            <a:off x="457200" y="685800"/>
            <a:ext cx="8077200" cy="2819400"/>
          </a:xfrm>
        </p:spPr>
        <p:style>
          <a:lnRef idx="1">
            <a:schemeClr val="accent2"/>
          </a:lnRef>
          <a:fillRef idx="2">
            <a:schemeClr val="accent2"/>
          </a:fillRef>
          <a:effectRef idx="1">
            <a:schemeClr val="accent2"/>
          </a:effectRef>
          <a:fontRef idx="minor">
            <a:schemeClr val="dk1"/>
          </a:fontRef>
        </p:style>
      </p:pic>
      <p:sp>
        <p:nvSpPr>
          <p:cNvPr id="5" name="TextBox 4"/>
          <p:cNvSpPr txBox="1"/>
          <p:nvPr/>
        </p:nvSpPr>
        <p:spPr>
          <a:xfrm>
            <a:off x="1981200" y="3886200"/>
            <a:ext cx="6324600" cy="1077218"/>
          </a:xfrm>
          <a:prstGeom prst="rect">
            <a:avLst/>
          </a:prstGeom>
          <a:noFill/>
        </p:spPr>
        <p:txBody>
          <a:bodyPr wrap="square" rtlCol="0">
            <a:spAutoFit/>
          </a:bodyPr>
          <a:lstStyle/>
          <a:p>
            <a:r>
              <a:rPr lang="en-US" sz="3200" dirty="0" smtClean="0">
                <a:solidFill>
                  <a:srgbClr val="002060"/>
                </a:solidFill>
              </a:rPr>
              <a:t/>
            </a:r>
            <a:br>
              <a:rPr lang="en-US" sz="3200" dirty="0" smtClean="0">
                <a:solidFill>
                  <a:srgbClr val="002060"/>
                </a:solidFill>
              </a:rPr>
            </a:br>
            <a:endParaRPr lang="en-US" sz="3200" dirty="0"/>
          </a:p>
        </p:txBody>
      </p:sp>
      <p:sp>
        <p:nvSpPr>
          <p:cNvPr id="2" name="Rectangle 1"/>
          <p:cNvSpPr/>
          <p:nvPr/>
        </p:nvSpPr>
        <p:spPr>
          <a:xfrm>
            <a:off x="1447800" y="5486400"/>
            <a:ext cx="6324600" cy="1066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smtClean="0"/>
              <a:t>Group name:   </a:t>
            </a:r>
            <a:r>
              <a:rPr lang="en-US" sz="4000" dirty="0" smtClean="0"/>
              <a:t>dextrous</a:t>
            </a:r>
            <a:r>
              <a:rPr lang="bn-BD" sz="4000" dirty="0" smtClean="0"/>
              <a:t>  </a:t>
            </a:r>
            <a:endParaRPr lang="en-US" sz="4000" dirty="0"/>
          </a:p>
        </p:txBody>
      </p:sp>
      <p:sp>
        <p:nvSpPr>
          <p:cNvPr id="3" name="Rectangle 2"/>
          <p:cNvSpPr/>
          <p:nvPr/>
        </p:nvSpPr>
        <p:spPr>
          <a:xfrm>
            <a:off x="1676400" y="4038600"/>
            <a:ext cx="5715000" cy="924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solidFill>
                  <a:schemeClr val="tx1">
                    <a:lumMod val="95000"/>
                    <a:lumOff val="5000"/>
                  </a:schemeClr>
                </a:solidFill>
              </a:rPr>
              <a:t>DEPARTMENT  OF  CSE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772400" cy="5507736"/>
          </a:xfrm>
        </p:spPr>
        <p:style>
          <a:lnRef idx="1">
            <a:schemeClr val="accent2"/>
          </a:lnRef>
          <a:fillRef idx="2">
            <a:schemeClr val="accent2"/>
          </a:fillRef>
          <a:effectRef idx="1">
            <a:schemeClr val="accent2"/>
          </a:effectRef>
          <a:fontRef idx="minor">
            <a:schemeClr val="dk1"/>
          </a:fontRef>
        </p:style>
        <p:txBody>
          <a:bodyPr/>
          <a:lstStyle/>
          <a:p>
            <a:r>
              <a:rPr lang="en-US" sz="3600" dirty="0" smtClean="0"/>
              <a:t>The door was not open because had seals on it, the seals of Tutankhamun. Some people think the spirit of Tutankhamun came to kill then but Tariq is not afraid. Lord Carnavaron and his daughter came to open the door. </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45936"/>
          </a:xfrm>
        </p:spPr>
        <p:style>
          <a:lnRef idx="1">
            <a:schemeClr val="accent2"/>
          </a:lnRef>
          <a:fillRef idx="2">
            <a:schemeClr val="accent2"/>
          </a:fillRef>
          <a:effectRef idx="1">
            <a:schemeClr val="accent2"/>
          </a:effectRef>
          <a:fontRef idx="minor">
            <a:schemeClr val="dk1"/>
          </a:fontRef>
        </p:style>
        <p:txBody>
          <a:bodyPr/>
          <a:lstStyle/>
          <a:p>
            <a:r>
              <a:rPr lang="en-US" sz="3600" dirty="0" smtClean="0"/>
              <a:t>The next day they open the door, they saw a lot of beautiful things and a golden shrine. When they open the shrine, there was the mummy of Tutankhamun, now Tariq is afraid of the spirit of Tutankhamun because a lot of people have died.</a:t>
            </a:r>
            <a:endParaRPr 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050536"/>
          </a:xfrm>
        </p:spPr>
        <p:style>
          <a:lnRef idx="1">
            <a:schemeClr val="accent2"/>
          </a:lnRef>
          <a:fillRef idx="2">
            <a:schemeClr val="accent2"/>
          </a:fillRef>
          <a:effectRef idx="1">
            <a:schemeClr val="accent2"/>
          </a:effectRef>
          <a:fontRef idx="minor">
            <a:schemeClr val="dk1"/>
          </a:fontRef>
        </p:style>
        <p:txBody>
          <a:bodyPr/>
          <a:lstStyle/>
          <a:p>
            <a:r>
              <a:rPr lang="en-US" sz="3600" dirty="0" smtClean="0"/>
              <a:t>At the end Tariq came back to Cairo. Six or seven years later Tariq saw Anne in the museum and then they worked there. And Tariq and Anne got married.</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81000"/>
            <a:ext cx="8153400" cy="304800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3600" dirty="0" smtClean="0"/>
              <a:t> ENGLISH FOR ACADEMIC PURPOSE – 1</a:t>
            </a:r>
            <a:br>
              <a:rPr lang="en-US" sz="3600" dirty="0" smtClean="0"/>
            </a:br>
            <a:r>
              <a:rPr lang="en-US" sz="3600" dirty="0" smtClean="0"/>
              <a:t/>
            </a:r>
            <a:br>
              <a:rPr lang="en-US" sz="3600" dirty="0" smtClean="0"/>
            </a:br>
            <a:r>
              <a:rPr lang="en-US" sz="3600" dirty="0" smtClean="0"/>
              <a:t> TOPIC : </a:t>
            </a:r>
            <a:br>
              <a:rPr lang="en-US" sz="3600" dirty="0" smtClean="0"/>
            </a:br>
            <a:r>
              <a:rPr lang="en-US" sz="3600" dirty="0" smtClean="0"/>
              <a:t> THE CURSE OF THE MUMMY </a:t>
            </a:r>
            <a:br>
              <a:rPr lang="en-US" sz="3600" dirty="0" smtClean="0"/>
            </a:br>
            <a:r>
              <a:rPr lang="en-US" sz="3600" dirty="0" smtClean="0"/>
              <a:t> </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099890479"/>
              </p:ext>
            </p:extLst>
          </p:nvPr>
        </p:nvGraphicFramePr>
        <p:xfrm>
          <a:off x="685800" y="3352800"/>
          <a:ext cx="5029200" cy="2885067"/>
        </p:xfrm>
        <a:graphic>
          <a:graphicData uri="http://schemas.openxmlformats.org/drawingml/2006/table">
            <a:tbl>
              <a:tblPr firstRow="1" bandRow="1">
                <a:tableStyleId>{08FB837D-C827-4EFA-A057-4D05807E0F7C}</a:tableStyleId>
              </a:tblPr>
              <a:tblGrid>
                <a:gridCol w="2438400"/>
                <a:gridCol w="2590800"/>
              </a:tblGrid>
              <a:tr h="731606">
                <a:tc>
                  <a:txBody>
                    <a:bodyPr/>
                    <a:lstStyle/>
                    <a:p>
                      <a:r>
                        <a:rPr lang="en-US" dirty="0" smtClean="0"/>
                        <a:t>                    NAME</a:t>
                      </a:r>
                      <a:endParaRPr lang="en-US" dirty="0"/>
                    </a:p>
                  </a:txBody>
                  <a:tcPr/>
                </a:tc>
                <a:tc>
                  <a:txBody>
                    <a:bodyPr/>
                    <a:lstStyle/>
                    <a:p>
                      <a:r>
                        <a:rPr lang="en-US" dirty="0" smtClean="0"/>
                        <a:t>              ID - NO</a:t>
                      </a:r>
                      <a:endParaRPr lang="en-US" dirty="0"/>
                    </a:p>
                  </a:txBody>
                  <a:tcPr/>
                </a:tc>
              </a:tr>
              <a:tr h="374515">
                <a:tc>
                  <a:txBody>
                    <a:bodyPr/>
                    <a:lstStyle/>
                    <a:p>
                      <a:r>
                        <a:rPr lang="en-US" baseline="0" dirty="0" smtClean="0"/>
                        <a:t>Md. Nasir Ahmed</a:t>
                      </a:r>
                    </a:p>
                  </a:txBody>
                  <a:tcPr/>
                </a:tc>
                <a:tc>
                  <a:txBody>
                    <a:bodyPr/>
                    <a:lstStyle/>
                    <a:p>
                      <a:r>
                        <a:rPr lang="en-US" dirty="0" smtClean="0"/>
                        <a:t>193002105</a:t>
                      </a:r>
                      <a:endParaRPr lang="en-US" dirty="0"/>
                    </a:p>
                  </a:txBody>
                  <a:tcPr/>
                </a:tc>
              </a:tr>
              <a:tr h="374515">
                <a:tc>
                  <a:txBody>
                    <a:bodyPr/>
                    <a:lstStyle/>
                    <a:p>
                      <a:r>
                        <a:rPr lang="en-US" dirty="0" smtClean="0"/>
                        <a:t>Md.</a:t>
                      </a:r>
                      <a:r>
                        <a:rPr lang="en-US" baseline="0" dirty="0" smtClean="0"/>
                        <a:t> Jakirul Islam</a:t>
                      </a:r>
                      <a:endParaRPr lang="en-US" dirty="0"/>
                    </a:p>
                  </a:txBody>
                  <a:tcPr/>
                </a:tc>
                <a:tc>
                  <a:txBody>
                    <a:bodyPr/>
                    <a:lstStyle/>
                    <a:p>
                      <a:r>
                        <a:rPr lang="en-US" dirty="0" smtClean="0"/>
                        <a:t>193002101</a:t>
                      </a:r>
                      <a:endParaRPr lang="en-US" dirty="0"/>
                    </a:p>
                  </a:txBody>
                  <a:tcPr/>
                </a:tc>
              </a:tr>
              <a:tr h="655401">
                <a:tc>
                  <a:txBody>
                    <a:bodyPr/>
                    <a:lstStyle/>
                    <a:p>
                      <a:r>
                        <a:rPr lang="en-US" dirty="0" smtClean="0"/>
                        <a:t>Md.</a:t>
                      </a:r>
                      <a:r>
                        <a:rPr lang="en-US" baseline="0" dirty="0" smtClean="0"/>
                        <a:t> Al Sayem</a:t>
                      </a:r>
                      <a:endParaRPr lang="en-US" dirty="0"/>
                    </a:p>
                  </a:txBody>
                  <a:tcPr/>
                </a:tc>
                <a:tc>
                  <a:txBody>
                    <a:bodyPr/>
                    <a:lstStyle/>
                    <a:p>
                      <a:r>
                        <a:rPr lang="en-US" dirty="0" smtClean="0"/>
                        <a:t>193002080</a:t>
                      </a:r>
                      <a:endParaRPr lang="en-US" dirty="0"/>
                    </a:p>
                  </a:txBody>
                  <a:tcPr/>
                </a:tc>
              </a:tr>
              <a:tr h="374515">
                <a:tc>
                  <a:txBody>
                    <a:bodyPr/>
                    <a:lstStyle/>
                    <a:p>
                      <a:r>
                        <a:rPr lang="en-US" dirty="0" smtClean="0"/>
                        <a:t>Md. Naimur Rahman</a:t>
                      </a:r>
                      <a:endParaRPr lang="en-US" dirty="0"/>
                    </a:p>
                  </a:txBody>
                  <a:tcPr/>
                </a:tc>
                <a:tc>
                  <a:txBody>
                    <a:bodyPr/>
                    <a:lstStyle/>
                    <a:p>
                      <a:r>
                        <a:rPr lang="en-US" dirty="0" smtClean="0"/>
                        <a:t>193002090</a:t>
                      </a:r>
                      <a:endParaRPr lang="en-US" dirty="0"/>
                    </a:p>
                  </a:txBody>
                  <a:tcPr/>
                </a:tc>
              </a:tr>
              <a:tr h="374515">
                <a:tc>
                  <a:txBody>
                    <a:bodyPr/>
                    <a:lstStyle/>
                    <a:p>
                      <a:r>
                        <a:rPr lang="en-US" dirty="0" smtClean="0"/>
                        <a:t>Tasfin Islam</a:t>
                      </a:r>
                      <a:endParaRPr lang="en-US" dirty="0"/>
                    </a:p>
                  </a:txBody>
                  <a:tcPr/>
                </a:tc>
                <a:tc>
                  <a:txBody>
                    <a:bodyPr/>
                    <a:lstStyle/>
                    <a:p>
                      <a:r>
                        <a:rPr lang="en-US" dirty="0" smtClean="0"/>
                        <a:t>193002162</a:t>
                      </a:r>
                      <a:endParaRPr lang="en-US" dirty="0"/>
                    </a:p>
                  </a:txBody>
                  <a:tcPr/>
                </a:tc>
              </a:tr>
            </a:tbl>
          </a:graphicData>
        </a:graphic>
      </p:graphicFrame>
      <p:pic>
        <p:nvPicPr>
          <p:cNvPr id="5" name="Picture 4" descr="51o+4CItiGL._SX351_BO1,204,203,200_.jpg"/>
          <p:cNvPicPr>
            <a:picLocks noChangeAspect="1"/>
          </p:cNvPicPr>
          <p:nvPr/>
        </p:nvPicPr>
        <p:blipFill>
          <a:blip r:embed="rId2"/>
          <a:stretch>
            <a:fillRect/>
          </a:stretch>
        </p:blipFill>
        <p:spPr>
          <a:xfrm>
            <a:off x="6324600" y="1905000"/>
            <a:ext cx="2600325" cy="4724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SIB\Desktop\9780194246347.jpg"/>
          <p:cNvPicPr>
            <a:picLocks noChangeAspect="1" noChangeArrowheads="1"/>
          </p:cNvPicPr>
          <p:nvPr/>
        </p:nvPicPr>
        <p:blipFill>
          <a:blip r:embed="rId2"/>
          <a:srcRect/>
          <a:stretch>
            <a:fillRect/>
          </a:stretch>
        </p:blipFill>
        <p:spPr bwMode="auto">
          <a:xfrm>
            <a:off x="2286000" y="762000"/>
            <a:ext cx="4800600" cy="3581400"/>
          </a:xfrm>
          <a:prstGeom prst="rect">
            <a:avLst/>
          </a:prstGeom>
          <a:noFill/>
        </p:spPr>
      </p:pic>
      <p:sp>
        <p:nvSpPr>
          <p:cNvPr id="6" name="TextBox 5"/>
          <p:cNvSpPr txBox="1"/>
          <p:nvPr/>
        </p:nvSpPr>
        <p:spPr>
          <a:xfrm>
            <a:off x="609600" y="5105400"/>
            <a:ext cx="7315200" cy="1569660"/>
          </a:xfrm>
          <a:prstGeom prst="rect">
            <a:avLst/>
          </a:prstGeom>
          <a:noFill/>
        </p:spPr>
        <p:txBody>
          <a:bodyPr wrap="square" rtlCol="0">
            <a:spAutoFit/>
          </a:bodyPr>
          <a:lstStyle/>
          <a:p>
            <a:r>
              <a:rPr lang="en-US" sz="3200" dirty="0" smtClean="0">
                <a:latin typeface="Showcard Gothic" pitchFamily="82" charset="0"/>
              </a:rPr>
              <a:t>I am going to talk about the curse of the mummy by Joyce Hannam</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 (4).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5).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 (6).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5029200"/>
          </a:xfrm>
        </p:spPr>
        <p:style>
          <a:lnRef idx="1">
            <a:schemeClr val="accent2"/>
          </a:lnRef>
          <a:fillRef idx="2">
            <a:schemeClr val="accent2"/>
          </a:fillRef>
          <a:effectRef idx="1">
            <a:schemeClr val="accent2"/>
          </a:effectRef>
          <a:fontRef idx="minor">
            <a:schemeClr val="dk1"/>
          </a:fontRef>
        </p:style>
        <p:txBody>
          <a:bodyPr>
            <a:normAutofit/>
          </a:bodyPr>
          <a:lstStyle/>
          <a:p>
            <a:r>
              <a:rPr lang="en-US" dirty="0" smtClean="0"/>
              <a:t/>
            </a:r>
            <a:br>
              <a:rPr lang="en-US" dirty="0" smtClean="0"/>
            </a:br>
            <a:r>
              <a:rPr lang="en-US" sz="3600" dirty="0" smtClean="0"/>
              <a:t/>
            </a:r>
            <a:br>
              <a:rPr lang="en-US" sz="3600" dirty="0" smtClean="0"/>
            </a:br>
            <a:r>
              <a:rPr lang="en-US" sz="3600" dirty="0" smtClean="0"/>
              <a:t>The story is about a boy called Tariq. He is in the Valley of the Kings with Mr Carter to find the tomb of Tutankhamun, but the work is not easy, because they have only one year to find the tomb.</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772400" cy="5486400"/>
          </a:xfrm>
        </p:spPr>
        <p:style>
          <a:lnRef idx="1">
            <a:schemeClr val="accent2"/>
          </a:lnRef>
          <a:fillRef idx="2">
            <a:schemeClr val="accent2"/>
          </a:fillRef>
          <a:effectRef idx="1">
            <a:schemeClr val="accent2"/>
          </a:effectRef>
          <a:fontRef idx="minor">
            <a:schemeClr val="dk1"/>
          </a:fontRef>
        </p:style>
        <p:txBody>
          <a:bodyPr/>
          <a:lstStyle/>
          <a:p>
            <a:r>
              <a:rPr lang="en-US" sz="3600" dirty="0" smtClean="0"/>
              <a:t>One day some visitors came to the Valley of the Kings. Tariq met a beautiful girl called Anne. Four months later, Tariq found a step in the sand, then they dug very quickly and they found a door.</a:t>
            </a:r>
            <a:endParaRPr lang="en-US"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325</TotalTime>
  <Words>229</Words>
  <Application>Microsoft Office PowerPoint</Application>
  <PresentationFormat>On-screen Show (4:3)</PresentationFormat>
  <Paragraphs>23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PowerPoint Presentation</vt:lpstr>
      <vt:lpstr> ENGLISH FOR ACADEMIC PURPOSE – 1   TOPIC :   THE CURSE OF THE MUMMY   </vt:lpstr>
      <vt:lpstr>PowerPoint Presentation</vt:lpstr>
      <vt:lpstr>PowerPoint Presentation</vt:lpstr>
      <vt:lpstr>PowerPoint Presentation</vt:lpstr>
      <vt:lpstr>PowerPoint Presentation</vt:lpstr>
      <vt:lpstr>PowerPoint Presentation</vt:lpstr>
      <vt:lpstr>  The story is about a boy called Tariq. He is in the Valley of the Kings with Mr Carter to find the tomb of Tutankhamun, but the work is not easy, because they have only one year to find the tomb.</vt:lpstr>
      <vt:lpstr>One day some visitors came to the Valley of the Kings. Tariq met a beautiful girl called Anne. Four months later, Tariq found a step in the sand, then they dug very quickly and they found a door.</vt:lpstr>
      <vt:lpstr>The door was not open because had seals on it, the seals of Tutankhamun. Some people think the spirit of Tutankhamun came to kill then but Tariq is not afraid. Lord Carnavaron and his daughter came to open the door. </vt:lpstr>
      <vt:lpstr>The next day they open the door, they saw a lot of beautiful things and a golden shrine. When they open the shrine, there was the mummy of Tutankhamun, now Tariq is afraid of the spirit of Tutankhamun because a lot of people have died.</vt:lpstr>
      <vt:lpstr>At the end Tariq came back to Cairo. Six or seven years later Tariq saw Anne in the museum and then they worked there. And Tariq and Anne got married.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HASIB</dc:creator>
  <cp:lastModifiedBy>Neouse</cp:lastModifiedBy>
  <cp:revision>31</cp:revision>
  <dcterms:created xsi:type="dcterms:W3CDTF">2019-04-17T11:01:18Z</dcterms:created>
  <dcterms:modified xsi:type="dcterms:W3CDTF">2019-11-27T15:46:12Z</dcterms:modified>
</cp:coreProperties>
</file>