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0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61237C-66AE-47D6-89ED-9E918B78091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84F8-3F99-408D-A809-026E8CE2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bccampus.ca/collegephysics/chapter/simultaneity-and-time-dilatio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win_parado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edebate.com/debate/show/If_you_could_time_travel_what_would_you_do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gratitude-thankful-118328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ECFD0-3596-4D6A-93ED-907312179F7F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6B58E-907E-44DA-8BD8-B7C5659D0D6B}"/>
              </a:ext>
            </a:extLst>
          </p:cNvPr>
          <p:cNvSpPr txBox="1"/>
          <p:nvPr/>
        </p:nvSpPr>
        <p:spPr>
          <a:xfrm>
            <a:off x="3207434" y="773723"/>
            <a:ext cx="73714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Name : Jakirul Islam</a:t>
            </a:r>
          </a:p>
          <a:p>
            <a:r>
              <a:rPr lang="en-US" sz="4000" b="1" dirty="0"/>
              <a:t>ID : 193002101</a:t>
            </a:r>
          </a:p>
          <a:p>
            <a:r>
              <a:rPr lang="en-US" sz="4000" b="1" dirty="0"/>
              <a:t>Department : CSE</a:t>
            </a:r>
          </a:p>
          <a:p>
            <a:r>
              <a:rPr lang="en-US" sz="4000" b="1" dirty="0"/>
              <a:t>Topic :Time dilation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026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6B13-BF2C-4376-8742-381C531F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576775"/>
            <a:ext cx="10959905" cy="56001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697C5-09A6-4BC1-B357-A84FEA7F0518}"/>
              </a:ext>
            </a:extLst>
          </p:cNvPr>
          <p:cNvSpPr txBox="1"/>
          <p:nvPr/>
        </p:nvSpPr>
        <p:spPr>
          <a:xfrm>
            <a:off x="3319977" y="1336119"/>
            <a:ext cx="97629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Time Dilation topic  </a:t>
            </a:r>
          </a:p>
          <a:p>
            <a:endParaRPr lang="en-US" sz="4000" b="1" i="1" u="sng" dirty="0"/>
          </a:p>
          <a:p>
            <a:pPr marL="342900" indent="-342900">
              <a:buAutoNum type="arabicPeriod"/>
            </a:pPr>
            <a:r>
              <a:rPr lang="en-US" sz="2400" b="1" dirty="0"/>
              <a:t>What is time dilation 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Experiment proof of time dilation 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Application of time dilation 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Time travel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F22A-9629-4BF0-AA97-0D6916D8A650}"/>
              </a:ext>
            </a:extLst>
          </p:cNvPr>
          <p:cNvSpPr txBox="1"/>
          <p:nvPr/>
        </p:nvSpPr>
        <p:spPr>
          <a:xfrm>
            <a:off x="717452" y="422031"/>
            <a:ext cx="58380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What is time dilation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sz="2000" dirty="0"/>
              <a:t> </a:t>
            </a:r>
            <a:r>
              <a:rPr lang="en-US" sz="2800" dirty="0"/>
              <a:t>A slowing of time in accordance with the theory of</a:t>
            </a:r>
          </a:p>
          <a:p>
            <a:r>
              <a:rPr lang="en-US" sz="2800" dirty="0"/>
              <a:t> relativity that occurs in a system in motion relative to an</a:t>
            </a:r>
          </a:p>
          <a:p>
            <a:r>
              <a:rPr lang="en-US" sz="2800" dirty="0"/>
              <a:t> outside observer and that becomes apparent especially as the speed of the system approaches that of light— called also </a:t>
            </a:r>
            <a:r>
              <a:rPr lang="en-US" sz="2800" i="1" dirty="0"/>
              <a:t>time dilatation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4FF1F-DF5A-4415-A5EC-D3A5A157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1627" y="795630"/>
            <a:ext cx="4205721" cy="42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4CE3E-1128-41AA-8834-BD3A679FD6F6}"/>
              </a:ext>
            </a:extLst>
          </p:cNvPr>
          <p:cNvSpPr txBox="1"/>
          <p:nvPr/>
        </p:nvSpPr>
        <p:spPr>
          <a:xfrm>
            <a:off x="869853" y="492368"/>
            <a:ext cx="637501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Experiment proof of time dilation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2800" dirty="0"/>
              <a:t>A number of experiments exist which appear to support SR time dilation. They are: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. Clocks on orbiting satellites move slower</a:t>
            </a:r>
            <a:br>
              <a:rPr lang="en-US" sz="2800" dirty="0"/>
            </a:br>
            <a:r>
              <a:rPr lang="en-US" sz="2800" dirty="0"/>
              <a:t>. Atomic clocks on planes move slower</a:t>
            </a:r>
            <a:br>
              <a:rPr lang="en-US" sz="2800" dirty="0"/>
            </a:br>
            <a:r>
              <a:rPr lang="en-US" sz="2800" dirty="0"/>
              <a:t>. Michelson-Morley experiment</a:t>
            </a:r>
            <a:br>
              <a:rPr lang="en-US" sz="2800" dirty="0"/>
            </a:br>
            <a:r>
              <a:rPr lang="en-US" sz="2800" dirty="0"/>
              <a:t>. Muon particles decay more slowly while falling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DE4783-4A2B-4D79-A88E-7885EF69C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1305" y="723172"/>
            <a:ext cx="5035760" cy="41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5FB95-4BF3-42E6-AAE0-823854D02FE0}"/>
              </a:ext>
            </a:extLst>
          </p:cNvPr>
          <p:cNvSpPr txBox="1"/>
          <p:nvPr/>
        </p:nvSpPr>
        <p:spPr>
          <a:xfrm>
            <a:off x="1392702" y="1463040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of time dilation :</a:t>
            </a:r>
          </a:p>
          <a:p>
            <a:r>
              <a:rPr lang="en-US" dirty="0"/>
              <a:t> </a:t>
            </a:r>
          </a:p>
        </p:txBody>
      </p:sp>
      <p:pic>
        <p:nvPicPr>
          <p:cNvPr id="1026" name="Picture 2" descr="Applications of time dilation:&#10;Imagine that 40 year old men fail in love with a 16&#10;year old girl&#10;They want to marry but ag...">
            <a:extLst>
              <a:ext uri="{FF2B5EF4-FFF2-40B4-BE49-F238E27FC236}">
                <a16:creationId xmlns:a16="http://schemas.microsoft.com/office/drawing/2014/main" id="{6115D727-E544-4A37-A29F-62FA6994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112595"/>
            <a:ext cx="12070080" cy="66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21A365-B0A9-4067-8B7A-124B6AFA7E75}"/>
              </a:ext>
            </a:extLst>
          </p:cNvPr>
          <p:cNvSpPr txBox="1"/>
          <p:nvPr/>
        </p:nvSpPr>
        <p:spPr>
          <a:xfrm>
            <a:off x="351694" y="464233"/>
            <a:ext cx="55286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Time travel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sz="2800" dirty="0"/>
              <a:t>Actually going to future and past time machine is a way to travel in time . Although it work on time dilation concept but still it is hypothetical for us because till now we are unable to make a ideal time machine . In </a:t>
            </a:r>
            <a:r>
              <a:rPr lang="en-US" sz="2800" dirty="0" err="1"/>
              <a:t>hisostry</a:t>
            </a:r>
            <a:r>
              <a:rPr lang="en-US" sz="2800" dirty="0"/>
              <a:t> we can see the reflection of it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9E3FFB-36D4-4CEE-BD9C-D828B1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1365" y="1425809"/>
            <a:ext cx="5165982" cy="2907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748B9F-21B9-436A-9628-8DE9DB8CDD33}"/>
              </a:ext>
            </a:extLst>
          </p:cNvPr>
          <p:cNvSpPr txBox="1"/>
          <p:nvPr/>
        </p:nvSpPr>
        <p:spPr>
          <a:xfrm>
            <a:off x="6801729" y="3381666"/>
            <a:ext cx="4079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createdebate.com/debate/show/If_you_could_time_travel_what_would_you_d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81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958EA-73B4-4E5E-A093-C7E2C45931A6}"/>
              </a:ext>
            </a:extLst>
          </p:cNvPr>
          <p:cNvSpPr txBox="1"/>
          <p:nvPr/>
        </p:nvSpPr>
        <p:spPr>
          <a:xfrm>
            <a:off x="3826412" y="2377440"/>
            <a:ext cx="49799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50FCD-5EFA-40DC-AD19-E67BC561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208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16</cp:revision>
  <dcterms:created xsi:type="dcterms:W3CDTF">2020-05-27T12:36:45Z</dcterms:created>
  <dcterms:modified xsi:type="dcterms:W3CDTF">2020-06-03T17:47:23Z</dcterms:modified>
</cp:coreProperties>
</file>