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96FBC-0E5A-4290-974E-7C5F437B9CF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6D15A-C830-468C-9F6A-3BAAF759AC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3ECA5-0378-4C99-B011-310DE169AD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EBB3-838A-40F4-9C1F-A6BBA0494A4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FC13-321C-46AB-A5D0-F693456294D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370A-226E-4EC0-AFA0-928B52BAC9F9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0865-D510-4AE4-A692-46E9BEA74320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C08-7E0D-4D1F-832E-D050B7FFB9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555F-92FA-4A40-902C-AAB66EFF373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EC08-7E0D-4D1F-832E-D050B7FFB9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1474-7461-4D0E-936D-E1ABE13D487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2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158E-13C3-4621-BDEB-B0C824906FE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5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A775-7C94-4893-B4ED-66F2B96BCA1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7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A10D-6B05-43FE-AE16-62B4CC001559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5531-78D0-454B-B04B-2EF4097ED2B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2B0-546D-4A99-9332-C83BC9B8B8A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004D-C034-4BC3-8140-1BDA699AC65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5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129E-524B-4202-BDED-9CE6A3E6F740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6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323B-CD97-4F8C-B5DB-796529D84C5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1C8-A935-445F-9AC3-74D011CC6994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D5FB-3F91-4A3C-8D49-20648C31E38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4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737-104C-4D52-A433-F9A352E4F5F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188E-1B53-4C55-983C-D1974055834C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EC08-7E0D-4D1F-832E-D050B7FFB9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1735015" y="690805"/>
            <a:ext cx="94276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</a:t>
            </a:r>
            <a:r>
              <a:rPr kumimoji="0" lang="bn-BD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Vrinda" panose="020B0502040204020203" pitchFamily="34" charset="0"/>
              </a:rPr>
              <a:t>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Subject: Algorithms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</a:t>
            </a:r>
            <a:r>
              <a:rPr kumimoji="0" lang="bn-B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Course Code:CSE-205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Presentation topic :</a:t>
            </a:r>
            <a:r>
              <a:rPr kumimoji="0" lang="bn-B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Complexity of Algorithms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E784-4A02-4846-803F-A309CA708C94}"/>
              </a:ext>
            </a:extLst>
          </p:cNvPr>
          <p:cNvSpPr/>
          <p:nvPr/>
        </p:nvSpPr>
        <p:spPr>
          <a:xfrm>
            <a:off x="1301261" y="142165"/>
            <a:ext cx="9861453" cy="1097280"/>
          </a:xfrm>
          <a:prstGeom prst="roundRect">
            <a:avLst>
              <a:gd name="adj" fmla="val 1773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</a:t>
            </a: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    Department of Computer Science &amp; Engineering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BE181-050E-4D4C-BC20-1C7161BFDFAB}"/>
              </a:ext>
            </a:extLst>
          </p:cNvPr>
          <p:cNvSpPr/>
          <p:nvPr/>
        </p:nvSpPr>
        <p:spPr>
          <a:xfrm>
            <a:off x="6740771" y="3187625"/>
            <a:ext cx="4421943" cy="27256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by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Nazifa Alam Nowrin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 19300210</a:t>
            </a:r>
            <a:r>
              <a:rPr kumimoji="0" lang="bn-BD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bn-BD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rinda" panose="020B0502040204020203" pitchFamily="34" charset="0"/>
              </a:rPr>
              <a:t>ection             : DC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bn-BD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rinda" panose="020B0502040204020203" pitchFamily="34" charset="0"/>
              </a:rPr>
              <a:t>Green University of Bangladesh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91236-F2B6-4292-9F9F-B89FD6303EF5}"/>
              </a:ext>
            </a:extLst>
          </p:cNvPr>
          <p:cNvSpPr/>
          <p:nvPr/>
        </p:nvSpPr>
        <p:spPr>
          <a:xfrm>
            <a:off x="1301261" y="2956046"/>
            <a:ext cx="4255478" cy="27256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           :Jargis Ahmed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 : CSE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Green University of Bangladesh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A8AFC-CB5B-42B1-9E9E-917E49E8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2714" y="487667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D1090-058E-4063-BA66-FBA927E2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48" y="605227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2</a:t>
            </a:fld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B0E5D-BD1D-4830-899C-DC2829739EBD}"/>
              </a:ext>
            </a:extLst>
          </p:cNvPr>
          <p:cNvSpPr txBox="1"/>
          <p:nvPr/>
        </p:nvSpPr>
        <p:spPr>
          <a:xfrm>
            <a:off x="933157" y="787790"/>
            <a:ext cx="474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600" dirty="0"/>
              <a:t>Outline: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6A0F4-84FE-4D97-A2A7-7430CC36582F}"/>
              </a:ext>
            </a:extLst>
          </p:cNvPr>
          <p:cNvSpPr txBox="1"/>
          <p:nvPr/>
        </p:nvSpPr>
        <p:spPr>
          <a:xfrm>
            <a:off x="1107831" y="189031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Definition</a:t>
            </a:r>
            <a:r>
              <a:rPr lang="bn-BD" sz="2400" dirty="0"/>
              <a:t> of </a:t>
            </a:r>
            <a:r>
              <a:rPr lang="en-US" sz="2400" dirty="0"/>
              <a:t>complexity of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BD459-4CCA-4DA6-9348-AD795C92AF95}"/>
              </a:ext>
            </a:extLst>
          </p:cNvPr>
          <p:cNvSpPr txBox="1"/>
          <p:nvPr/>
        </p:nvSpPr>
        <p:spPr>
          <a:xfrm>
            <a:off x="1107830" y="2531181"/>
            <a:ext cx="8022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Measurement of the performance  of an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7D0E4-3A22-47D1-B1C1-5A5775DEF8A3}"/>
              </a:ext>
            </a:extLst>
          </p:cNvPr>
          <p:cNvSpPr txBox="1"/>
          <p:nvPr/>
        </p:nvSpPr>
        <p:spPr>
          <a:xfrm>
            <a:off x="1107831" y="305966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Types of </a:t>
            </a:r>
            <a:r>
              <a:rPr lang="bn-BD" sz="2400" dirty="0"/>
              <a:t>algorithm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1A448-AF1A-48F3-AFEE-8041CAE6400C}"/>
              </a:ext>
            </a:extLst>
          </p:cNvPr>
          <p:cNvSpPr txBox="1"/>
          <p:nvPr/>
        </p:nvSpPr>
        <p:spPr>
          <a:xfrm>
            <a:off x="1107831" y="358815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Asymptotic 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C25B9-83B9-4656-8813-70837DFBFCC1}"/>
              </a:ext>
            </a:extLst>
          </p:cNvPr>
          <p:cNvSpPr txBox="1"/>
          <p:nvPr/>
        </p:nvSpPr>
        <p:spPr>
          <a:xfrm>
            <a:off x="1107831" y="4229019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954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4AF8C-39FF-4642-AB08-893801BD266D}"/>
              </a:ext>
            </a:extLst>
          </p:cNvPr>
          <p:cNvSpPr txBox="1"/>
          <p:nvPr/>
        </p:nvSpPr>
        <p:spPr>
          <a:xfrm>
            <a:off x="437123" y="579345"/>
            <a:ext cx="813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W</a:t>
            </a:r>
            <a:r>
              <a:rPr lang="bn-BD" sz="3600" u="sng" dirty="0"/>
              <a:t>hat is complexity of algorithm?</a:t>
            </a:r>
            <a:endParaRPr lang="en-US" sz="3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AFF34-5598-4D05-8E06-3F24D3DF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96" y="1676606"/>
            <a:ext cx="4725060" cy="47119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B8E8E-36BD-49D4-9941-0AE62628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125" y="537385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10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1D582B-1095-4535-8BBA-CBFC9489BA06}"/>
              </a:ext>
            </a:extLst>
          </p:cNvPr>
          <p:cNvSpPr txBox="1"/>
          <p:nvPr/>
        </p:nvSpPr>
        <p:spPr>
          <a:xfrm>
            <a:off x="362241" y="511682"/>
            <a:ext cx="1107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/>
              <a:t>Measurement of the performance  of an algorithm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77A17-3472-4C3D-84E7-60600D138B65}"/>
              </a:ext>
            </a:extLst>
          </p:cNvPr>
          <p:cNvSpPr txBox="1"/>
          <p:nvPr/>
        </p:nvSpPr>
        <p:spPr>
          <a:xfrm>
            <a:off x="1318846" y="2216054"/>
            <a:ext cx="6098344" cy="210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1. Space complexity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2. Time complexity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5CBE20-D803-472F-AC73-D7C712F9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261" y="329119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941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F5CD8-55F1-4D67-A8E6-2D734A5B3BE1}"/>
              </a:ext>
            </a:extLst>
          </p:cNvPr>
          <p:cNvSpPr txBox="1"/>
          <p:nvPr/>
        </p:nvSpPr>
        <p:spPr>
          <a:xfrm>
            <a:off x="942534" y="563099"/>
            <a:ext cx="492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600" u="sng" dirty="0"/>
              <a:t>Types of algorithm:</a:t>
            </a:r>
            <a:endParaRPr lang="en-US" sz="36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BCE16-CF79-42B9-B974-298C7443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35" y="1780735"/>
            <a:ext cx="5819775" cy="4191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8E36-6590-43CD-8457-91E728B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3708" y="380536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103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6B27AF-2F4F-40B2-AC98-2129B6DE8F36}"/>
              </a:ext>
            </a:extLst>
          </p:cNvPr>
          <p:cNvSpPr txBox="1"/>
          <p:nvPr/>
        </p:nvSpPr>
        <p:spPr>
          <a:xfrm>
            <a:off x="587326" y="73676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/>
              <a:t>Asymptotic Notation</a:t>
            </a:r>
            <a:r>
              <a:rPr lang="bn-BD" sz="3600" u="sng" dirty="0"/>
              <a:t>:</a:t>
            </a:r>
            <a:endParaRPr lang="en-US" sz="36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F7328-4102-433D-8DDB-92624491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16" y="1622620"/>
            <a:ext cx="5602767" cy="467970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3B1882-A8D6-4A38-90EA-31CA95A3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901" y="419092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697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9BDB6-43A6-4FBE-8FB0-9C586E397EDB}"/>
              </a:ext>
            </a:extLst>
          </p:cNvPr>
          <p:cNvSpPr txBox="1"/>
          <p:nvPr/>
        </p:nvSpPr>
        <p:spPr>
          <a:xfrm>
            <a:off x="728003" y="66642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Example</a:t>
            </a:r>
            <a:r>
              <a:rPr lang="bn-BD" sz="3600" dirty="0"/>
              <a:t>: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DD9B-0DBB-4999-A1AE-5CEF20D7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79" y="2155141"/>
            <a:ext cx="4509282" cy="2818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BDCA-1374-44D7-906C-430C497F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224" y="483866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92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B0D70-130C-40DC-BFB5-8B04C9C8BCE6}"/>
              </a:ext>
            </a:extLst>
          </p:cNvPr>
          <p:cNvSpPr txBox="1"/>
          <p:nvPr/>
        </p:nvSpPr>
        <p:spPr>
          <a:xfrm>
            <a:off x="3334043" y="2616590"/>
            <a:ext cx="5824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</a:t>
            </a:r>
            <a:r>
              <a:rPr lang="bn-BD" sz="8000" dirty="0"/>
              <a:t>hank you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51300-7B93-45AC-800B-380AB7A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583" y="664161"/>
            <a:ext cx="753545" cy="365125"/>
          </a:xfrm>
        </p:spPr>
        <p:txBody>
          <a:bodyPr/>
          <a:lstStyle/>
          <a:p>
            <a:fld id="{955061FA-0459-4E2C-B0A7-25373C637722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56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55</TotalTime>
  <Words>131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39</cp:revision>
  <dcterms:created xsi:type="dcterms:W3CDTF">2021-05-05T17:03:59Z</dcterms:created>
  <dcterms:modified xsi:type="dcterms:W3CDTF">2021-05-05T18:11:15Z</dcterms:modified>
</cp:coreProperties>
</file>