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8" r:id="rId2"/>
    <p:sldId id="284" r:id="rId3"/>
    <p:sldId id="258" r:id="rId4"/>
    <p:sldId id="275" r:id="rId5"/>
    <p:sldId id="277" r:id="rId6"/>
    <p:sldId id="280" r:id="rId7"/>
    <p:sldId id="283" r:id="rId8"/>
    <p:sldId id="282" r:id="rId9"/>
    <p:sldId id="281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552-89A2-4C61-87B2-3747F8962D2F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E33A5F-F3C8-4D90-B7D2-8A06B4DF23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552-89A2-4C61-87B2-3747F8962D2F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A5F-F3C8-4D90-B7D2-8A06B4DF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552-89A2-4C61-87B2-3747F8962D2F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A5F-F3C8-4D90-B7D2-8A06B4DF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552-89A2-4C61-87B2-3747F8962D2F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A5F-F3C8-4D90-B7D2-8A06B4DF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552-89A2-4C61-87B2-3747F8962D2F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A5F-F3C8-4D90-B7D2-8A06B4DF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552-89A2-4C61-87B2-3747F8962D2F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A5F-F3C8-4D90-B7D2-8A06B4DF23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552-89A2-4C61-87B2-3747F8962D2F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A5F-F3C8-4D90-B7D2-8A06B4DF23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552-89A2-4C61-87B2-3747F8962D2F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A5F-F3C8-4D90-B7D2-8A06B4DF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552-89A2-4C61-87B2-3747F8962D2F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A5F-F3C8-4D90-B7D2-8A06B4DF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552-89A2-4C61-87B2-3747F8962D2F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A5F-F3C8-4D90-B7D2-8A06B4DF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552-89A2-4C61-87B2-3747F8962D2F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A5F-F3C8-4D90-B7D2-8A06B4DF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918A552-89A2-4C61-87B2-3747F8962D2F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FE33A5F-F3C8-4D90-B7D2-8A06B4DF23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rnet_of_Thing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8229600" cy="42672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Nazifa</a:t>
            </a:r>
            <a: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Alam</a:t>
            </a:r>
            <a: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Nowrin</a:t>
            </a:r>
            <a: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Id. 193002103</a:t>
            </a:r>
            <a:b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Department of CSE</a:t>
            </a:r>
            <a:b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CSE-201</a:t>
            </a:r>
            <a:b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Presentation on </a:t>
            </a:r>
            <a:b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Internet-of-things- (IOT) </a:t>
            </a:r>
          </a:p>
        </p:txBody>
      </p:sp>
    </p:spTree>
    <p:extLst>
      <p:ext uri="{BB962C8B-B14F-4D97-AF65-F5344CB8AC3E}">
        <p14:creationId xmlns:p14="http://schemas.microsoft.com/office/powerpoint/2010/main" val="27366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3581400"/>
            <a:ext cx="47227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THANK</a:t>
            </a:r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dirty="0" smtClean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YOU</a:t>
            </a:r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589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1"/>
            <a:ext cx="7315200" cy="9905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Plan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38401"/>
            <a:ext cx="7315200" cy="38709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Works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Structure of </a:t>
            </a:r>
            <a:r>
              <a:rPr lang="en-US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Current Status &amp; Future Prospect of </a:t>
            </a:r>
            <a:r>
              <a:rPr lang="en-US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Few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Applications of </a:t>
            </a:r>
            <a:r>
              <a:rPr lang="en-US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TECHNOLOGICAL CHALLENGES OF </a:t>
            </a:r>
            <a:r>
              <a:rPr lang="en-US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12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1"/>
            <a:ext cx="7772400" cy="10667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3200" b="1" dirty="0" err="1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3200" b="1" dirty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?</a:t>
            </a:r>
            <a:endParaRPr lang="en-US" sz="32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1"/>
            <a:ext cx="81534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Internet of Things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is the network of physical objects or "things" embedded with electronics, software, sensors, and network connectivity, which enables these objects to collect and exchange data.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49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457201"/>
            <a:ext cx="7315200" cy="9143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32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32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Works?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52601"/>
            <a:ext cx="8001000" cy="4556760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Addressability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Identification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Sensing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Actuation Embedded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information processing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Localization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interfaces </a:t>
            </a:r>
          </a:p>
        </p:txBody>
      </p:sp>
    </p:spTree>
    <p:extLst>
      <p:ext uri="{BB962C8B-B14F-4D97-AF65-F5344CB8AC3E}">
        <p14:creationId xmlns:p14="http://schemas.microsoft.com/office/powerpoint/2010/main" val="379742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1"/>
            <a:ext cx="8001000" cy="12953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The Structure of </a:t>
            </a:r>
            <a:r>
              <a:rPr lang="en-US" sz="32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endParaRPr lang="en-US" sz="32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981200"/>
            <a:ext cx="8839200" cy="4648199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Tagging 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Things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Feeling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Things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Shrinking Things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5344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62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1"/>
            <a:ext cx="7315200" cy="83819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Few Applications of </a:t>
            </a:r>
            <a:r>
              <a:rPr lang="en-US" sz="3200" b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endParaRPr lang="en-US" sz="32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78536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Building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Home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automation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Manufacturing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Medical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Healthcare systems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Media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Environmental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monitoring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Infrastructure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management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Energy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management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Transportation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Better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quality of life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elderly</a:t>
            </a:r>
          </a:p>
        </p:txBody>
      </p:sp>
    </p:spTree>
    <p:extLst>
      <p:ext uri="{BB962C8B-B14F-4D97-AF65-F5344CB8AC3E}">
        <p14:creationId xmlns:p14="http://schemas.microsoft.com/office/powerpoint/2010/main" val="366954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1"/>
            <a:ext cx="7315200" cy="9905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TECHNOLOGICAL CHALLENGES OF </a:t>
            </a:r>
            <a:r>
              <a:rPr lang="en-US" sz="2800" b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endParaRPr lang="en-US" sz="28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present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faced with many challenges,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Scalability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Technological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Standardization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operability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Discovery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complexity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volumes and interpretation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Supply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Interaction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short range communication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Wireless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communication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Fault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tolerance</a:t>
            </a:r>
          </a:p>
        </p:txBody>
      </p:sp>
    </p:spTree>
    <p:extLst>
      <p:ext uri="{BB962C8B-B14F-4D97-AF65-F5344CB8AC3E}">
        <p14:creationId xmlns:p14="http://schemas.microsoft.com/office/powerpoint/2010/main" val="418029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5200" cy="13715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References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199"/>
            <a:ext cx="7315200" cy="4328161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1. www.google.com 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hlinkClick r:id="rId2"/>
              </a:rPr>
              <a:t>en.wikipedia.org/wiki/Internet_of_Things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Cisco whitepaper, "The Internet of Things" - How the Next Evolution of the Internet Is Changing Everything, by Dave Evans, April 2011.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GE cloud expo 2014, "Industrial Internet as a Service", by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Shyam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Varan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Nath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Principal Architect.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Dr.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Mazlan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Abbas, MIMOS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Berhad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Wisma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IEM,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Petaling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Jaya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82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834</TotalTime>
  <Words>240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 </vt:lpstr>
      <vt:lpstr>Plan of Presentation</vt:lpstr>
      <vt:lpstr>What is IoT?</vt:lpstr>
      <vt:lpstr>How IoT Works?</vt:lpstr>
      <vt:lpstr>The Structure of IoT</vt:lpstr>
      <vt:lpstr> </vt:lpstr>
      <vt:lpstr>Few Applications of IoT</vt:lpstr>
      <vt:lpstr>TECHNOLOGICAL CHALLENGES OF IoT</vt:lpstr>
      <vt:lpstr>References 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202</cp:revision>
  <dcterms:created xsi:type="dcterms:W3CDTF">2020-08-23T09:53:59Z</dcterms:created>
  <dcterms:modified xsi:type="dcterms:W3CDTF">2021-01-03T19:15:30Z</dcterms:modified>
</cp:coreProperties>
</file>