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8" r:id="rId2"/>
    <p:sldId id="284" r:id="rId3"/>
    <p:sldId id="258" r:id="rId4"/>
    <p:sldId id="275" r:id="rId5"/>
    <p:sldId id="276" r:id="rId6"/>
    <p:sldId id="277" r:id="rId7"/>
    <p:sldId id="280" r:id="rId8"/>
    <p:sldId id="279" r:id="rId9"/>
    <p:sldId id="283" r:id="rId10"/>
    <p:sldId id="282" r:id="rId11"/>
    <p:sldId id="28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918A552-89A2-4C61-87B2-3747F8962D2F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FE33A5F-F3C8-4D90-B7D2-8A06B4DF2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229600" cy="4267200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Nazifa</a:t>
            </a: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Nurin</a:t>
            </a: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Id. 193002103</a:t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Department of CSE</a:t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CSE-201</a:t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Presentation on </a:t>
            </a:r>
            <a:b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Internet-of-things- (IOT) </a:t>
            </a:r>
            <a:endParaRPr lang="en-US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7315200" cy="99059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TECHNOLOGICAL CHALLENGES OF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present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faced with many challenges,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Scalability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Technological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Standardization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operability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Discovery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complexity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volumes and interpretation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Supply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Interaction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short range communication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Wireless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communication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Fault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tolerance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9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1371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 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199"/>
            <a:ext cx="7315200" cy="4328161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 www.google.com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2"/>
              </a:rPr>
              <a:t>en.wikipedia.org/wiki/Internet_of_Things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Cisco whitepaper, "The Internet of Things" - How the Next Evolution of the Internet Is Changing Everything, by Dave Evans, April 2011.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GE cloud expo 2014, "Industrial Internet as a Service", by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Shyam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Principal Architect.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Dr.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Mazlan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Abbas, MIMOS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Berhad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Wisma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IEM,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Petaling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Jaya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8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581400"/>
            <a:ext cx="47227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 smtClean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YOU</a:t>
            </a:r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89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1"/>
            <a:ext cx="7315200" cy="990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Plan of Presentation</a:t>
            </a:r>
            <a:endParaRPr lang="en-US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1"/>
            <a:ext cx="7315200" cy="38709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Works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Structure of 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 Status &amp; Future Prospect of 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as a Network of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Few Applications of 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TECHNOLOGICAL CHALLENGES OF 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 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721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1"/>
            <a:ext cx="7772400" cy="1066799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3200" b="0" dirty="0" err="1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3200" b="0" dirty="0">
                <a:solidFill>
                  <a:srgbClr val="FFC000"/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1"/>
            <a:ext cx="81534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Internet of Things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is the network of physical objects or "things" embedded with electronics, software, sensors, and network connectivity, which enables these objects to collect and exchange data.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concept of the Internet of Things first became popular in 1999, through the Auto-ID Center at MIT and related market-analysis publications. R Radio-frequency identification (RFID) was seen as a prerequisite for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 that point. 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9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7201"/>
            <a:ext cx="7315200" cy="9143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2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Works?</a:t>
            </a:r>
            <a:endParaRPr lang="en-US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52601"/>
            <a:ext cx="8001000" cy="45567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Things is not the result of a single novel technology; instead, several complementary technical developments provide capabilities that taken together help to bridge the gap between the virtual and physical world.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capabilities include: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Addressability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Identification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Sensing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Actuation Embedded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 processing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Localization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interfaces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2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09601"/>
            <a:ext cx="7315200" cy="99059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10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86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1"/>
            <a:ext cx="8001000" cy="7619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Structure of </a:t>
            </a:r>
            <a:r>
              <a:rPr lang="en-US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25779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can be viewed as a gigantic network consisting of networks of devices and computers connected through a series of intermediate technologies where numerous technologies like RFIDs, wireless connections may act as enablers of this connectivity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Tagging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Things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Real-time item traceability and addressability by RFIDs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Feeling Things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Sensors act as primary devices to collect data from the environment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Shrinking Things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Miniaturization and Nanotechnology has provoked the ability of smaller things to interact and connect within the “things” or “smart devices.”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Thinking Things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Embedded intelligence in devices through sensors has formed the network connection to the Internet. It can make the “things” realizing the intelligent control.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62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57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83819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Few Applications of </a:t>
            </a:r>
            <a:r>
              <a:rPr lang="en-US" sz="3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78536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Home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Manufacturing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Healthcare systems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Media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Environmental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monitoring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Infrastructure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management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management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Transportation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quality of life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elderly</a:t>
            </a:r>
          </a:p>
        </p:txBody>
      </p:sp>
    </p:spTree>
    <p:extLst>
      <p:ext uri="{BB962C8B-B14F-4D97-AF65-F5344CB8AC3E}">
        <p14:creationId xmlns:p14="http://schemas.microsoft.com/office/powerpoint/2010/main" val="3669540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814</TotalTime>
  <Words>416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 </vt:lpstr>
      <vt:lpstr>Plan of Presentation</vt:lpstr>
      <vt:lpstr>What is IoT?</vt:lpstr>
      <vt:lpstr>How IoT Works?</vt:lpstr>
      <vt:lpstr> </vt:lpstr>
      <vt:lpstr>The Structure of IoT</vt:lpstr>
      <vt:lpstr> </vt:lpstr>
      <vt:lpstr>  </vt:lpstr>
      <vt:lpstr>Few Applications of IoT</vt:lpstr>
      <vt:lpstr>TECHNOLOGICAL CHALLENGES OF IoT</vt:lpstr>
      <vt:lpstr>References 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194</cp:revision>
  <dcterms:created xsi:type="dcterms:W3CDTF">2020-08-23T09:53:59Z</dcterms:created>
  <dcterms:modified xsi:type="dcterms:W3CDTF">2021-01-03T18:22:25Z</dcterms:modified>
</cp:coreProperties>
</file>