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0" r:id="rId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F53BD7-B4F5-40CD-9688-EFA64A267FE5}" v="163" dt="2020-03-27T15:44:25.879"/>
    <p1510:client id="{9F8726A3-B6D3-48D0-92E1-87DCE41BB44E}" v="875" dt="2020-03-27T17:43:23.962"/>
    <p1510:client id="{E32DADED-7AF1-4625-BD1F-9F549C864F89}" v="40" dt="2020-03-27T17:52:02.6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kirul Islam" userId="abc7a32928a65429" providerId="Windows Live" clId="Web-{E32DADED-7AF1-4625-BD1F-9F549C864F89}"/>
    <pc:docChg chg="modSld">
      <pc:chgData name="Jakirul Islam" userId="abc7a32928a65429" providerId="Windows Live" clId="Web-{E32DADED-7AF1-4625-BD1F-9F549C864F89}" dt="2020-03-27T17:52:02.659" v="46" actId="20577"/>
      <pc:docMkLst>
        <pc:docMk/>
      </pc:docMkLst>
      <pc:sldChg chg="addSp delSp modSp mod setBg setClrOvrMap">
        <pc:chgData name="Jakirul Islam" userId="abc7a32928a65429" providerId="Windows Live" clId="Web-{E32DADED-7AF1-4625-BD1F-9F549C864F89}" dt="2020-03-27T17:48:51.815" v="17" actId="20577"/>
        <pc:sldMkLst>
          <pc:docMk/>
          <pc:sldMk cId="109857222" sldId="256"/>
        </pc:sldMkLst>
        <pc:spChg chg="mod">
          <ac:chgData name="Jakirul Islam" userId="abc7a32928a65429" providerId="Windows Live" clId="Web-{E32DADED-7AF1-4625-BD1F-9F549C864F89}" dt="2020-03-27T17:48:51.815" v="17" actId="20577"/>
          <ac:spMkLst>
            <pc:docMk/>
            <pc:sldMk cId="109857222" sldId="256"/>
            <ac:spMk id="2" creationId="{00000000-0000-0000-0000-000000000000}"/>
          </ac:spMkLst>
        </pc:spChg>
        <pc:spChg chg="mod">
          <ac:chgData name="Jakirul Islam" userId="abc7a32928a65429" providerId="Windows Live" clId="Web-{E32DADED-7AF1-4625-BD1F-9F549C864F89}" dt="2020-03-27T17:46:26.519" v="0"/>
          <ac:spMkLst>
            <pc:docMk/>
            <pc:sldMk cId="109857222" sldId="256"/>
            <ac:spMk id="3" creationId="{00000000-0000-0000-0000-000000000000}"/>
          </ac:spMkLst>
        </pc:spChg>
        <pc:spChg chg="del">
          <ac:chgData name="Jakirul Islam" userId="abc7a32928a65429" providerId="Windows Live" clId="Web-{E32DADED-7AF1-4625-BD1F-9F549C864F89}" dt="2020-03-27T17:46:26.519" v="0"/>
          <ac:spMkLst>
            <pc:docMk/>
            <pc:sldMk cId="109857222" sldId="256"/>
            <ac:spMk id="4" creationId="{487A006C-24CB-4818-8A26-4A1A16354030}"/>
          </ac:spMkLst>
        </pc:spChg>
        <pc:spChg chg="add">
          <ac:chgData name="Jakirul Islam" userId="abc7a32928a65429" providerId="Windows Live" clId="Web-{E32DADED-7AF1-4625-BD1F-9F549C864F89}" dt="2020-03-27T17:46:26.519" v="0"/>
          <ac:spMkLst>
            <pc:docMk/>
            <pc:sldMk cId="109857222" sldId="256"/>
            <ac:spMk id="9" creationId="{AD21898E-86C0-4C8A-A76C-DF33E844C87A}"/>
          </ac:spMkLst>
        </pc:spChg>
        <pc:spChg chg="add">
          <ac:chgData name="Jakirul Islam" userId="abc7a32928a65429" providerId="Windows Live" clId="Web-{E32DADED-7AF1-4625-BD1F-9F549C864F89}" dt="2020-03-27T17:46:26.519" v="0"/>
          <ac:spMkLst>
            <pc:docMk/>
            <pc:sldMk cId="109857222" sldId="256"/>
            <ac:spMk id="11" creationId="{5C8F04BD-D093-45D0-B54C-50FDB308B4EE}"/>
          </ac:spMkLst>
        </pc:spChg>
      </pc:sldChg>
      <pc:sldChg chg="addSp delSp modSp mod setBg setClrOvrMap">
        <pc:chgData name="Jakirul Islam" userId="abc7a32928a65429" providerId="Windows Live" clId="Web-{E32DADED-7AF1-4625-BD1F-9F549C864F89}" dt="2020-03-27T17:50:26.862" v="31" actId="14100"/>
        <pc:sldMkLst>
          <pc:docMk/>
          <pc:sldMk cId="2259370953" sldId="257"/>
        </pc:sldMkLst>
        <pc:spChg chg="mod">
          <ac:chgData name="Jakirul Islam" userId="abc7a32928a65429" providerId="Windows Live" clId="Web-{E32DADED-7AF1-4625-BD1F-9F549C864F89}" dt="2020-03-27T17:50:10.409" v="30" actId="14100"/>
          <ac:spMkLst>
            <pc:docMk/>
            <pc:sldMk cId="2259370953" sldId="257"/>
            <ac:spMk id="2" creationId="{B593F959-B5BD-4B07-9FCF-0F1C9B897B2E}"/>
          </ac:spMkLst>
        </pc:spChg>
        <pc:spChg chg="mod">
          <ac:chgData name="Jakirul Islam" userId="abc7a32928a65429" providerId="Windows Live" clId="Web-{E32DADED-7AF1-4625-BD1F-9F549C864F89}" dt="2020-03-27T17:50:26.862" v="31" actId="14100"/>
          <ac:spMkLst>
            <pc:docMk/>
            <pc:sldMk cId="2259370953" sldId="257"/>
            <ac:spMk id="3" creationId="{CF6FC31D-DCA7-4409-9BDD-F5CB033563A6}"/>
          </ac:spMkLst>
        </pc:spChg>
        <pc:spChg chg="add del">
          <ac:chgData name="Jakirul Islam" userId="abc7a32928a65429" providerId="Windows Live" clId="Web-{E32DADED-7AF1-4625-BD1F-9F549C864F89}" dt="2020-03-27T17:46:49.315" v="4"/>
          <ac:spMkLst>
            <pc:docMk/>
            <pc:sldMk cId="2259370953" sldId="257"/>
            <ac:spMk id="6" creationId="{F27E9F68-4C6B-44CF-905B-98EC49DD3A05}"/>
          </ac:spMkLst>
        </pc:spChg>
        <pc:spChg chg="add del">
          <ac:chgData name="Jakirul Islam" userId="abc7a32928a65429" providerId="Windows Live" clId="Web-{E32DADED-7AF1-4625-BD1F-9F549C864F89}" dt="2020-03-27T17:46:49.315" v="4"/>
          <ac:spMkLst>
            <pc:docMk/>
            <pc:sldMk cId="2259370953" sldId="257"/>
            <ac:spMk id="7" creationId="{963C26DC-8AFA-4023-B207-F7664781D5C4}"/>
          </ac:spMkLst>
        </pc:spChg>
        <pc:spChg chg="add">
          <ac:chgData name="Jakirul Islam" userId="abc7a32928a65429" providerId="Windows Live" clId="Web-{E32DADED-7AF1-4625-BD1F-9F549C864F89}" dt="2020-03-27T17:46:49.315" v="5"/>
          <ac:spMkLst>
            <pc:docMk/>
            <pc:sldMk cId="2259370953" sldId="257"/>
            <ac:spMk id="8" creationId="{1DB7C82F-AB7E-4F0C-B829-FA1B9C415180}"/>
          </ac:spMkLst>
        </pc:spChg>
        <pc:spChg chg="add del">
          <ac:chgData name="Jakirul Islam" userId="abc7a32928a65429" providerId="Windows Live" clId="Web-{E32DADED-7AF1-4625-BD1F-9F549C864F89}" dt="2020-03-27T17:46:46.519" v="2"/>
          <ac:spMkLst>
            <pc:docMk/>
            <pc:sldMk cId="2259370953" sldId="257"/>
            <ac:spMk id="9" creationId="{1DB7C82F-AB7E-4F0C-B829-FA1B9C415180}"/>
          </ac:spMkLst>
        </pc:spChg>
        <pc:spChg chg="add">
          <ac:chgData name="Jakirul Islam" userId="abc7a32928a65429" providerId="Windows Live" clId="Web-{E32DADED-7AF1-4625-BD1F-9F549C864F89}" dt="2020-03-27T17:46:49.315" v="5"/>
          <ac:spMkLst>
            <pc:docMk/>
            <pc:sldMk cId="2259370953" sldId="257"/>
            <ac:spMk id="10" creationId="{F55FFF17-D3D5-4F58-BA56-54EA901CE038}"/>
          </ac:spMkLst>
        </pc:spChg>
        <pc:spChg chg="add del">
          <ac:chgData name="Jakirul Islam" userId="abc7a32928a65429" providerId="Windows Live" clId="Web-{E32DADED-7AF1-4625-BD1F-9F549C864F89}" dt="2020-03-27T17:46:46.519" v="2"/>
          <ac:spMkLst>
            <pc:docMk/>
            <pc:sldMk cId="2259370953" sldId="257"/>
            <ac:spMk id="11" creationId="{F55FFF17-D3D5-4F58-BA56-54EA901CE038}"/>
          </ac:spMkLst>
        </pc:spChg>
        <pc:picChg chg="mod">
          <ac:chgData name="Jakirul Islam" userId="abc7a32928a65429" providerId="Windows Live" clId="Web-{E32DADED-7AF1-4625-BD1F-9F549C864F89}" dt="2020-03-27T17:46:49.315" v="5"/>
          <ac:picMkLst>
            <pc:docMk/>
            <pc:sldMk cId="2259370953" sldId="257"/>
            <ac:picMk id="4" creationId="{ADD49CDB-E0C7-4B90-ADCB-2A35DF6144C9}"/>
          </ac:picMkLst>
        </pc:picChg>
      </pc:sldChg>
      <pc:sldChg chg="addSp modSp mod setBg">
        <pc:chgData name="Jakirul Islam" userId="abc7a32928a65429" providerId="Windows Live" clId="Web-{E32DADED-7AF1-4625-BD1F-9F549C864F89}" dt="2020-03-27T17:47:17.237" v="7"/>
        <pc:sldMkLst>
          <pc:docMk/>
          <pc:sldMk cId="2533516537" sldId="258"/>
        </pc:sldMkLst>
        <pc:spChg chg="mod">
          <ac:chgData name="Jakirul Islam" userId="abc7a32928a65429" providerId="Windows Live" clId="Web-{E32DADED-7AF1-4625-BD1F-9F549C864F89}" dt="2020-03-27T17:47:17.237" v="7"/>
          <ac:spMkLst>
            <pc:docMk/>
            <pc:sldMk cId="2533516537" sldId="258"/>
            <ac:spMk id="2" creationId="{4632132A-8A3A-411E-9025-C178092436B8}"/>
          </ac:spMkLst>
        </pc:spChg>
        <pc:spChg chg="mod">
          <ac:chgData name="Jakirul Islam" userId="abc7a32928a65429" providerId="Windows Live" clId="Web-{E32DADED-7AF1-4625-BD1F-9F549C864F89}" dt="2020-03-27T17:47:17.237" v="7"/>
          <ac:spMkLst>
            <pc:docMk/>
            <pc:sldMk cId="2533516537" sldId="258"/>
            <ac:spMk id="3" creationId="{65528CD9-F107-4D8C-8AC6-00B879227853}"/>
          </ac:spMkLst>
        </pc:spChg>
        <pc:spChg chg="add">
          <ac:chgData name="Jakirul Islam" userId="abc7a32928a65429" providerId="Windows Live" clId="Web-{E32DADED-7AF1-4625-BD1F-9F549C864F89}" dt="2020-03-27T17:47:17.237" v="7"/>
          <ac:spMkLst>
            <pc:docMk/>
            <pc:sldMk cId="2533516537" sldId="258"/>
            <ac:spMk id="8" creationId="{23962611-DFD5-4092-AAFD-559E3DFCE2C9}"/>
          </ac:spMkLst>
        </pc:spChg>
        <pc:picChg chg="add">
          <ac:chgData name="Jakirul Islam" userId="abc7a32928a65429" providerId="Windows Live" clId="Web-{E32DADED-7AF1-4625-BD1F-9F549C864F89}" dt="2020-03-27T17:47:17.237" v="7"/>
          <ac:picMkLst>
            <pc:docMk/>
            <pc:sldMk cId="2533516537" sldId="258"/>
            <ac:picMk id="10" creationId="{2270F1FA-0425-408F-9861-80BF5AFB276D}"/>
          </ac:picMkLst>
        </pc:picChg>
      </pc:sldChg>
      <pc:sldChg chg="addSp delSp modSp mod setBg setClrOvrMap">
        <pc:chgData name="Jakirul Islam" userId="abc7a32928a65429" providerId="Windows Live" clId="Web-{E32DADED-7AF1-4625-BD1F-9F549C864F89}" dt="2020-03-27T17:52:00.565" v="44" actId="20577"/>
        <pc:sldMkLst>
          <pc:docMk/>
          <pc:sldMk cId="1675074284" sldId="261"/>
        </pc:sldMkLst>
        <pc:spChg chg="mod">
          <ac:chgData name="Jakirul Islam" userId="abc7a32928a65429" providerId="Windows Live" clId="Web-{E32DADED-7AF1-4625-BD1F-9F549C864F89}" dt="2020-03-27T17:52:00.565" v="44" actId="20577"/>
          <ac:spMkLst>
            <pc:docMk/>
            <pc:sldMk cId="1675074284" sldId="261"/>
            <ac:spMk id="2" creationId="{3B40A9B7-129F-4C07-BBCA-03C572F95E63}"/>
          </ac:spMkLst>
        </pc:spChg>
        <pc:spChg chg="mod">
          <ac:chgData name="Jakirul Islam" userId="abc7a32928a65429" providerId="Windows Live" clId="Web-{E32DADED-7AF1-4625-BD1F-9F549C864F89}" dt="2020-03-27T17:51:18.253" v="35" actId="688"/>
          <ac:spMkLst>
            <pc:docMk/>
            <pc:sldMk cId="1675074284" sldId="261"/>
            <ac:spMk id="3" creationId="{4249612F-EF5B-4C71-A8C9-B941AF5E466E}"/>
          </ac:spMkLst>
        </pc:spChg>
        <pc:spChg chg="add del">
          <ac:chgData name="Jakirul Islam" userId="abc7a32928a65429" providerId="Windows Live" clId="Web-{E32DADED-7AF1-4625-BD1F-9F549C864F89}" dt="2020-03-27T17:51:05.550" v="33"/>
          <ac:spMkLst>
            <pc:docMk/>
            <pc:sldMk cId="1675074284" sldId="261"/>
            <ac:spMk id="9" creationId="{1DB7C82F-AB7E-4F0C-B829-FA1B9C415180}"/>
          </ac:spMkLst>
        </pc:spChg>
        <pc:spChg chg="add del">
          <ac:chgData name="Jakirul Islam" userId="abc7a32928a65429" providerId="Windows Live" clId="Web-{E32DADED-7AF1-4625-BD1F-9F549C864F89}" dt="2020-03-27T17:51:05.550" v="33"/>
          <ac:spMkLst>
            <pc:docMk/>
            <pc:sldMk cId="1675074284" sldId="261"/>
            <ac:spMk id="11" creationId="{F55FFF17-D3D5-4F58-BA56-54EA901CE038}"/>
          </ac:spMkLst>
        </pc:spChg>
        <pc:spChg chg="add">
          <ac:chgData name="Jakirul Islam" userId="abc7a32928a65429" providerId="Windows Live" clId="Web-{E32DADED-7AF1-4625-BD1F-9F549C864F89}" dt="2020-03-27T17:51:05.550" v="33"/>
          <ac:spMkLst>
            <pc:docMk/>
            <pc:sldMk cId="1675074284" sldId="261"/>
            <ac:spMk id="16" creationId="{1DB7C82F-AB7E-4F0C-B829-FA1B9C415180}"/>
          </ac:spMkLst>
        </pc:spChg>
        <pc:spChg chg="add">
          <ac:chgData name="Jakirul Islam" userId="abc7a32928a65429" providerId="Windows Live" clId="Web-{E32DADED-7AF1-4625-BD1F-9F549C864F89}" dt="2020-03-27T17:51:05.550" v="33"/>
          <ac:spMkLst>
            <pc:docMk/>
            <pc:sldMk cId="1675074284" sldId="261"/>
            <ac:spMk id="18" creationId="{F55FFF17-D3D5-4F58-BA56-54EA901CE038}"/>
          </ac:spMkLst>
        </pc:spChg>
        <pc:picChg chg="mod">
          <ac:chgData name="Jakirul Islam" userId="abc7a32928a65429" providerId="Windows Live" clId="Web-{E32DADED-7AF1-4625-BD1F-9F549C864F89}" dt="2020-03-27T17:51:05.550" v="33"/>
          <ac:picMkLst>
            <pc:docMk/>
            <pc:sldMk cId="1675074284" sldId="261"/>
            <ac:picMk id="4" creationId="{B57ACF5F-E3DF-4308-8D85-8CA328E72749}"/>
          </ac:picMkLst>
        </pc:picChg>
      </pc:sldChg>
    </pc:docChg>
  </pc:docChgLst>
  <pc:docChgLst>
    <pc:chgData name="Jakirul Islam" userId="abc7a32928a65429" providerId="Windows Live" clId="Web-{1BF53BD7-B4F5-40CD-9688-EFA64A267FE5}"/>
    <pc:docChg chg="addSld modSld">
      <pc:chgData name="Jakirul Islam" userId="abc7a32928a65429" providerId="Windows Live" clId="Web-{1BF53BD7-B4F5-40CD-9688-EFA64A267FE5}" dt="2020-03-27T15:44:25.879" v="161" actId="20577"/>
      <pc:docMkLst>
        <pc:docMk/>
      </pc:docMkLst>
      <pc:sldChg chg="addSp modSp">
        <pc:chgData name="Jakirul Islam" userId="abc7a32928a65429" providerId="Windows Live" clId="Web-{1BF53BD7-B4F5-40CD-9688-EFA64A267FE5}" dt="2020-03-27T15:43:37.817" v="125" actId="20577"/>
        <pc:sldMkLst>
          <pc:docMk/>
          <pc:sldMk cId="109857222" sldId="256"/>
        </pc:sldMkLst>
        <pc:spChg chg="mod">
          <ac:chgData name="Jakirul Islam" userId="abc7a32928a65429" providerId="Windows Live" clId="Web-{1BF53BD7-B4F5-40CD-9688-EFA64A267FE5}" dt="2020-03-27T15:43:37.817" v="125" actId="20577"/>
          <ac:spMkLst>
            <pc:docMk/>
            <pc:sldMk cId="109857222" sldId="256"/>
            <ac:spMk id="3" creationId="{00000000-0000-0000-0000-000000000000}"/>
          </ac:spMkLst>
        </pc:spChg>
        <pc:spChg chg="add mod">
          <ac:chgData name="Jakirul Islam" userId="abc7a32928a65429" providerId="Windows Live" clId="Web-{1BF53BD7-B4F5-40CD-9688-EFA64A267FE5}" dt="2020-03-27T15:41:28.020" v="82" actId="14100"/>
          <ac:spMkLst>
            <pc:docMk/>
            <pc:sldMk cId="109857222" sldId="256"/>
            <ac:spMk id="4" creationId="{487A006C-24CB-4818-8A26-4A1A16354030}"/>
          </ac:spMkLst>
        </pc:spChg>
      </pc:sldChg>
      <pc:sldChg chg="new">
        <pc:chgData name="Jakirul Islam" userId="abc7a32928a65429" providerId="Windows Live" clId="Web-{1BF53BD7-B4F5-40CD-9688-EFA64A267FE5}" dt="2020-03-27T15:42:22.004" v="119"/>
        <pc:sldMkLst>
          <pc:docMk/>
          <pc:sldMk cId="2259370953" sldId="257"/>
        </pc:sldMkLst>
      </pc:sldChg>
      <pc:sldChg chg="new">
        <pc:chgData name="Jakirul Islam" userId="abc7a32928a65429" providerId="Windows Live" clId="Web-{1BF53BD7-B4F5-40CD-9688-EFA64A267FE5}" dt="2020-03-27T15:43:02.660" v="120"/>
        <pc:sldMkLst>
          <pc:docMk/>
          <pc:sldMk cId="2533516537" sldId="258"/>
        </pc:sldMkLst>
      </pc:sldChg>
      <pc:sldChg chg="new">
        <pc:chgData name="Jakirul Islam" userId="abc7a32928a65429" providerId="Windows Live" clId="Web-{1BF53BD7-B4F5-40CD-9688-EFA64A267FE5}" dt="2020-03-27T15:43:10.192" v="121"/>
        <pc:sldMkLst>
          <pc:docMk/>
          <pc:sldMk cId="1595021477" sldId="259"/>
        </pc:sldMkLst>
      </pc:sldChg>
      <pc:sldChg chg="new">
        <pc:chgData name="Jakirul Islam" userId="abc7a32928a65429" providerId="Windows Live" clId="Web-{1BF53BD7-B4F5-40CD-9688-EFA64A267FE5}" dt="2020-03-27T15:43:17.379" v="122"/>
        <pc:sldMkLst>
          <pc:docMk/>
          <pc:sldMk cId="858669778" sldId="260"/>
        </pc:sldMkLst>
      </pc:sldChg>
      <pc:sldChg chg="modSp new">
        <pc:chgData name="Jakirul Islam" userId="abc7a32928a65429" providerId="Windows Live" clId="Web-{1BF53BD7-B4F5-40CD-9688-EFA64A267FE5}" dt="2020-03-27T15:44:25.035" v="159" actId="20577"/>
        <pc:sldMkLst>
          <pc:docMk/>
          <pc:sldMk cId="1675074284" sldId="261"/>
        </pc:sldMkLst>
        <pc:spChg chg="mod">
          <ac:chgData name="Jakirul Islam" userId="abc7a32928a65429" providerId="Windows Live" clId="Web-{1BF53BD7-B4F5-40CD-9688-EFA64A267FE5}" dt="2020-03-27T15:44:25.035" v="159" actId="20577"/>
          <ac:spMkLst>
            <pc:docMk/>
            <pc:sldMk cId="1675074284" sldId="261"/>
            <ac:spMk id="2" creationId="{3B40A9B7-129F-4C07-BBCA-03C572F95E63}"/>
          </ac:spMkLst>
        </pc:spChg>
      </pc:sldChg>
    </pc:docChg>
  </pc:docChgLst>
  <pc:docChgLst>
    <pc:chgData name="Jakirul Islam" userId="abc7a32928a65429" providerId="Windows Live" clId="Web-{9F8726A3-B6D3-48D0-92E1-87DCE41BB44E}"/>
    <pc:docChg chg="modSld">
      <pc:chgData name="Jakirul Islam" userId="abc7a32928a65429" providerId="Windows Live" clId="Web-{9F8726A3-B6D3-48D0-92E1-87DCE41BB44E}" dt="2020-03-27T17:43:23.962" v="873" actId="20577"/>
      <pc:docMkLst>
        <pc:docMk/>
      </pc:docMkLst>
      <pc:sldChg chg="modSp">
        <pc:chgData name="Jakirul Islam" userId="abc7a32928a65429" providerId="Windows Live" clId="Web-{9F8726A3-B6D3-48D0-92E1-87DCE41BB44E}" dt="2020-03-27T16:00:43.645" v="25" actId="1076"/>
        <pc:sldMkLst>
          <pc:docMk/>
          <pc:sldMk cId="109857222" sldId="256"/>
        </pc:sldMkLst>
        <pc:spChg chg="mod">
          <ac:chgData name="Jakirul Islam" userId="abc7a32928a65429" providerId="Windows Live" clId="Web-{9F8726A3-B6D3-48D0-92E1-87DCE41BB44E}" dt="2020-03-27T16:00:43.645" v="25" actId="1076"/>
          <ac:spMkLst>
            <pc:docMk/>
            <pc:sldMk cId="109857222" sldId="256"/>
            <ac:spMk id="2" creationId="{00000000-0000-0000-0000-000000000000}"/>
          </ac:spMkLst>
        </pc:spChg>
        <pc:spChg chg="mod">
          <ac:chgData name="Jakirul Islam" userId="abc7a32928a65429" providerId="Windows Live" clId="Web-{9F8726A3-B6D3-48D0-92E1-87DCE41BB44E}" dt="2020-03-27T15:59:49.177" v="10" actId="1076"/>
          <ac:spMkLst>
            <pc:docMk/>
            <pc:sldMk cId="109857222" sldId="256"/>
            <ac:spMk id="3" creationId="{00000000-0000-0000-0000-000000000000}"/>
          </ac:spMkLst>
        </pc:spChg>
        <pc:spChg chg="mod">
          <ac:chgData name="Jakirul Islam" userId="abc7a32928a65429" providerId="Windows Live" clId="Web-{9F8726A3-B6D3-48D0-92E1-87DCE41BB44E}" dt="2020-03-27T15:59:37.848" v="8" actId="14100"/>
          <ac:spMkLst>
            <pc:docMk/>
            <pc:sldMk cId="109857222" sldId="256"/>
            <ac:spMk id="4" creationId="{487A006C-24CB-4818-8A26-4A1A16354030}"/>
          </ac:spMkLst>
        </pc:spChg>
      </pc:sldChg>
      <pc:sldChg chg="addSp modSp mod modClrScheme chgLayout">
        <pc:chgData name="Jakirul Islam" userId="abc7a32928a65429" providerId="Windows Live" clId="Web-{9F8726A3-B6D3-48D0-92E1-87DCE41BB44E}" dt="2020-03-27T16:25:31.937" v="346" actId="20577"/>
        <pc:sldMkLst>
          <pc:docMk/>
          <pc:sldMk cId="2259370953" sldId="257"/>
        </pc:sldMkLst>
        <pc:spChg chg="add mod">
          <ac:chgData name="Jakirul Islam" userId="abc7a32928a65429" providerId="Windows Live" clId="Web-{9F8726A3-B6D3-48D0-92E1-87DCE41BB44E}" dt="2020-03-27T16:25:06.265" v="335" actId="14100"/>
          <ac:spMkLst>
            <pc:docMk/>
            <pc:sldMk cId="2259370953" sldId="257"/>
            <ac:spMk id="2" creationId="{B593F959-B5BD-4B07-9FCF-0F1C9B897B2E}"/>
          </ac:spMkLst>
        </pc:spChg>
        <pc:spChg chg="add mod">
          <ac:chgData name="Jakirul Islam" userId="abc7a32928a65429" providerId="Windows Live" clId="Web-{9F8726A3-B6D3-48D0-92E1-87DCE41BB44E}" dt="2020-03-27T16:25:31.937" v="346" actId="20577"/>
          <ac:spMkLst>
            <pc:docMk/>
            <pc:sldMk cId="2259370953" sldId="257"/>
            <ac:spMk id="3" creationId="{CF6FC31D-DCA7-4409-9BDD-F5CB033563A6}"/>
          </ac:spMkLst>
        </pc:spChg>
        <pc:picChg chg="add mod">
          <ac:chgData name="Jakirul Islam" userId="abc7a32928a65429" providerId="Windows Live" clId="Web-{9F8726A3-B6D3-48D0-92E1-87DCE41BB44E}" dt="2020-03-27T16:25:19" v="337" actId="1076"/>
          <ac:picMkLst>
            <pc:docMk/>
            <pc:sldMk cId="2259370953" sldId="257"/>
            <ac:picMk id="4" creationId="{ADD49CDB-E0C7-4B90-ADCB-2A35DF6144C9}"/>
          </ac:picMkLst>
        </pc:picChg>
      </pc:sldChg>
      <pc:sldChg chg="modSp">
        <pc:chgData name="Jakirul Islam" userId="abc7a32928a65429" providerId="Windows Live" clId="Web-{9F8726A3-B6D3-48D0-92E1-87DCE41BB44E}" dt="2020-03-27T17:43:19.946" v="870" actId="20577"/>
        <pc:sldMkLst>
          <pc:docMk/>
          <pc:sldMk cId="2533516537" sldId="258"/>
        </pc:sldMkLst>
        <pc:spChg chg="mod">
          <ac:chgData name="Jakirul Islam" userId="abc7a32928a65429" providerId="Windows Live" clId="Web-{9F8726A3-B6D3-48D0-92E1-87DCE41BB44E}" dt="2020-03-27T17:43:19.946" v="870" actId="20577"/>
          <ac:spMkLst>
            <pc:docMk/>
            <pc:sldMk cId="2533516537" sldId="258"/>
            <ac:spMk id="2" creationId="{4632132A-8A3A-411E-9025-C178092436B8}"/>
          </ac:spMkLst>
        </pc:spChg>
      </pc:sldChg>
      <pc:sldChg chg="addSp modSp">
        <pc:chgData name="Jakirul Islam" userId="abc7a32928a65429" providerId="Windows Live" clId="Web-{9F8726A3-B6D3-48D0-92E1-87DCE41BB44E}" dt="2020-03-27T16:48:37.131" v="865" actId="1076"/>
        <pc:sldMkLst>
          <pc:docMk/>
          <pc:sldMk cId="1675074284" sldId="261"/>
        </pc:sldMkLst>
        <pc:spChg chg="mod">
          <ac:chgData name="Jakirul Islam" userId="abc7a32928a65429" providerId="Windows Live" clId="Web-{9F8726A3-B6D3-48D0-92E1-87DCE41BB44E}" dt="2020-03-27T16:48:33.459" v="862" actId="20577"/>
          <ac:spMkLst>
            <pc:docMk/>
            <pc:sldMk cId="1675074284" sldId="261"/>
            <ac:spMk id="2" creationId="{3B40A9B7-129F-4C07-BBCA-03C572F95E63}"/>
          </ac:spMkLst>
        </pc:spChg>
        <pc:picChg chg="add mod">
          <ac:chgData name="Jakirul Islam" userId="abc7a32928a65429" providerId="Windows Live" clId="Web-{9F8726A3-B6D3-48D0-92E1-87DCE41BB44E}" dt="2020-03-27T16:48:37.131" v="865" actId="1076"/>
          <ac:picMkLst>
            <pc:docMk/>
            <pc:sldMk cId="1675074284" sldId="261"/>
            <ac:picMk id="4" creationId="{B57ACF5F-E3DF-4308-8D85-8CA328E7274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27/03/2020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27/03/2020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27/03/2020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27/03/2020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27/03/2020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27/03/2020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27/03/2020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27/03/2020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27/03/2020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27/03/2020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27/03/2020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27/03/2020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606657" y="2536741"/>
            <a:ext cx="7569706" cy="1288238"/>
          </a:xfrm>
        </p:spPr>
        <p:txBody>
          <a:bodyPr vert="horz" lIns="91440" tIns="45720" rIns="91440" bIns="45720" rtlCol="0" anchor="ctr">
            <a:noAutofit/>
          </a:bodyPr>
          <a:lstStyle/>
          <a:p>
            <a:r>
              <a:rPr lang="en-US" sz="4000" kern="1200" dirty="0">
                <a:latin typeface="+mj-lt"/>
                <a:ea typeface="+mj-ea"/>
                <a:cs typeface="+mj-cs"/>
              </a:rPr>
              <a:t>Name : </a:t>
            </a:r>
            <a:r>
              <a:rPr lang="en-US" sz="4000" dirty="0" err="1"/>
              <a:t>Jakirul</a:t>
            </a:r>
            <a:r>
              <a:rPr lang="en-US" sz="4000" kern="1200" dirty="0">
                <a:latin typeface="+mj-lt"/>
                <a:ea typeface="+mj-ea"/>
                <a:cs typeface="+mj-cs"/>
              </a:rPr>
              <a:t> Islam </a:t>
            </a:r>
            <a:endParaRPr lang="en-US" sz="4000" kern="1200">
              <a:latin typeface="+mj-lt"/>
              <a:cs typeface="Calibri Light"/>
            </a:endParaRPr>
          </a:p>
          <a:p>
            <a:r>
              <a:rPr lang="en-US" sz="4000" kern="1200" dirty="0">
                <a:latin typeface="+mj-lt"/>
                <a:ea typeface="+mj-ea"/>
                <a:cs typeface="+mj-cs"/>
              </a:rPr>
              <a:t>Id : 193002101</a:t>
            </a:r>
            <a:endParaRPr lang="en-US" sz="4000" kern="1200">
              <a:latin typeface="+mj-lt"/>
              <a:cs typeface="Calibri Light"/>
            </a:endParaRPr>
          </a:p>
          <a:p>
            <a:r>
              <a:rPr lang="en-US" sz="4000" kern="1200" dirty="0">
                <a:latin typeface="+mj-lt"/>
                <a:ea typeface="+mj-ea"/>
                <a:cs typeface="+mj-cs"/>
              </a:rPr>
              <a:t>Department of </a:t>
            </a:r>
            <a:r>
              <a:rPr lang="en-US" sz="4000" dirty="0"/>
              <a:t>CSE</a:t>
            </a:r>
            <a:endParaRPr lang="en-US" sz="4000" kern="1200" dirty="0">
              <a:latin typeface="+mj-lt"/>
              <a:cs typeface="Calibri Light"/>
            </a:endParaRPr>
          </a:p>
          <a:p>
            <a:r>
              <a:rPr lang="en-US" sz="4000" kern="1200" dirty="0">
                <a:latin typeface="+mj-lt"/>
                <a:ea typeface="+mj-ea"/>
                <a:cs typeface="+mj-cs"/>
              </a:rPr>
              <a:t>Topic name : electricity and magnetism</a:t>
            </a:r>
            <a:endParaRPr lang="en-US" sz="4000" kern="1200" dirty="0">
              <a:latin typeface="+mj-lt"/>
              <a:cs typeface="Calibri Light"/>
            </a:endParaRPr>
          </a:p>
        </p:txBody>
      </p:sp>
      <p:sp>
        <p:nvSpPr>
          <p:cNvPr id="3" name="Subtitle 2"/>
          <p:cNvSpPr>
            <a:spLocks noGrp="1"/>
          </p:cNvSpPr>
          <p:nvPr>
            <p:ph type="subTitle" idx="1"/>
          </p:nvPr>
        </p:nvSpPr>
        <p:spPr>
          <a:xfrm>
            <a:off x="2165569" y="1956816"/>
            <a:ext cx="7860863" cy="4024884"/>
          </a:xfrm>
        </p:spPr>
        <p:txBody>
          <a:bodyPr vert="horz" lIns="91440" tIns="45720" rIns="91440" bIns="45720" rtlCol="0" anchor="t">
            <a:normAutofit/>
          </a:bodyPr>
          <a:lstStyle/>
          <a:p>
            <a:pPr indent="-228600" algn="l">
              <a:buFont typeface="Arial" panose="020B0604020202020204" pitchFamily="34" charset="0"/>
              <a:buChar char="•"/>
            </a:pPr>
            <a:endParaRPr lang="en-US"/>
          </a:p>
          <a:p>
            <a:pPr indent="-228600" algn="l">
              <a:buFont typeface="Arial" panose="020B0604020202020204" pitchFamily="34" charset="0"/>
              <a:buChar char="•"/>
            </a:pPr>
            <a:endParaRPr lang="en-US"/>
          </a:p>
          <a:p>
            <a:pPr indent="-228600" algn="l">
              <a:buFont typeface="Arial" panose="020B0604020202020204" pitchFamily="34" charset="0"/>
              <a:buChar char="•"/>
            </a:pPr>
            <a:endParaRPr lang="en-US"/>
          </a:p>
          <a:p>
            <a:pPr indent="-228600" algn="l">
              <a:buFont typeface="Arial" panose="020B0604020202020204" pitchFamily="34" charset="0"/>
              <a:buChar char="•"/>
            </a:pPr>
            <a:endParaRPr lang="en-US"/>
          </a:p>
          <a:p>
            <a:pPr indent="-228600" algn="l">
              <a:buFont typeface="Arial" panose="020B0604020202020204" pitchFamily="34" charset="0"/>
              <a:buChar char="•"/>
            </a:pPr>
            <a:endParaRPr lang="en-US"/>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8">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10">
            <a:extLst>
              <a:ext uri="{FF2B5EF4-FFF2-40B4-BE49-F238E27FC236}">
                <a16:creationId xmlns:a16="http://schemas.microsoft.com/office/drawing/2014/main" id="{F55FFF17-D3D5-4F58-BA56-54EA901CE0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93F959-B5BD-4B07-9FCF-0F1C9B897B2E}"/>
              </a:ext>
            </a:extLst>
          </p:cNvPr>
          <p:cNvSpPr>
            <a:spLocks noGrp="1"/>
          </p:cNvSpPr>
          <p:nvPr>
            <p:ph type="ctrTitle"/>
          </p:nvPr>
        </p:nvSpPr>
        <p:spPr>
          <a:xfrm>
            <a:off x="445240" y="-2572828"/>
            <a:ext cx="5288709" cy="10314855"/>
          </a:xfrm>
        </p:spPr>
        <p:txBody>
          <a:bodyPr anchor="b">
            <a:normAutofit/>
          </a:bodyPr>
          <a:lstStyle/>
          <a:p>
            <a:pPr algn="l"/>
            <a:r>
              <a:rPr lang="en-GB" sz="2800" dirty="0">
                <a:solidFill>
                  <a:schemeClr val="bg1">
                    <a:lumMod val="85000"/>
                    <a:lumOff val="15000"/>
                  </a:schemeClr>
                </a:solidFill>
                <a:cs typeface="Calibri Light"/>
              </a:rPr>
              <a:t>Electric field: the space surrounding an electric charge within                                                                                             </a:t>
            </a:r>
            <a:br>
              <a:rPr lang="en-GB" sz="2800" dirty="0">
                <a:cs typeface="Calibri Light"/>
              </a:rPr>
            </a:br>
            <a:r>
              <a:rPr lang="en-GB" sz="2800" dirty="0">
                <a:solidFill>
                  <a:schemeClr val="bg1">
                    <a:lumMod val="85000"/>
                    <a:lumOff val="15000"/>
                  </a:schemeClr>
                </a:solidFill>
                <a:cs typeface="Calibri Light"/>
              </a:rPr>
              <a:t> which it is capable of exerting a force on another                                                                      </a:t>
            </a:r>
            <a:br>
              <a:rPr lang="en-GB" sz="2800" dirty="0">
                <a:cs typeface="Calibri Light"/>
              </a:rPr>
            </a:br>
            <a:r>
              <a:rPr lang="en-GB" sz="2800" dirty="0">
                <a:solidFill>
                  <a:schemeClr val="bg1">
                    <a:lumMod val="85000"/>
                    <a:lumOff val="15000"/>
                  </a:schemeClr>
                </a:solidFill>
                <a:cs typeface="Calibri Light"/>
              </a:rPr>
              <a:t> electric charge is called electric field.                     </a:t>
            </a:r>
            <a:r>
              <a:rPr lang="en-GB" sz="4000" dirty="0">
                <a:solidFill>
                  <a:schemeClr val="bg1">
                    <a:lumMod val="85000"/>
                    <a:lumOff val="15000"/>
                  </a:schemeClr>
                </a:solidFill>
                <a:cs typeface="Calibri Light"/>
              </a:rPr>
              <a:t>                                                                     </a:t>
            </a:r>
            <a:br>
              <a:rPr lang="en-GB" sz="4000" dirty="0">
                <a:cs typeface="Calibri Light"/>
              </a:rPr>
            </a:br>
            <a:br>
              <a:rPr lang="en-GB" sz="4000" dirty="0">
                <a:cs typeface="Calibri Light"/>
              </a:rPr>
            </a:br>
            <a:br>
              <a:rPr lang="en-GB" sz="4000" dirty="0">
                <a:cs typeface="Calibri Light"/>
              </a:rPr>
            </a:br>
            <a:br>
              <a:rPr lang="en-GB" sz="1400" dirty="0">
                <a:cs typeface="Calibri Light"/>
              </a:rPr>
            </a:br>
            <a:br>
              <a:rPr lang="en-GB" sz="1400" dirty="0">
                <a:cs typeface="Calibri Light"/>
              </a:rPr>
            </a:br>
            <a:br>
              <a:rPr lang="en-GB" sz="1400" dirty="0">
                <a:cs typeface="Calibri Light"/>
              </a:rPr>
            </a:br>
            <a:br>
              <a:rPr lang="en-GB" sz="1400" dirty="0">
                <a:cs typeface="Calibri Light"/>
              </a:rPr>
            </a:br>
            <a:endParaRPr lang="en-GB" sz="1400">
              <a:solidFill>
                <a:schemeClr val="bg1">
                  <a:lumMod val="85000"/>
                  <a:lumOff val="15000"/>
                </a:schemeClr>
              </a:solidFill>
              <a:cs typeface="Calibri Light"/>
            </a:endParaRPr>
          </a:p>
        </p:txBody>
      </p:sp>
      <p:sp>
        <p:nvSpPr>
          <p:cNvPr id="3" name="Subtitle 2">
            <a:extLst>
              <a:ext uri="{FF2B5EF4-FFF2-40B4-BE49-F238E27FC236}">
                <a16:creationId xmlns:a16="http://schemas.microsoft.com/office/drawing/2014/main" id="{CF6FC31D-DCA7-4409-9BDD-F5CB033563A6}"/>
              </a:ext>
            </a:extLst>
          </p:cNvPr>
          <p:cNvSpPr>
            <a:spLocks noGrp="1"/>
          </p:cNvSpPr>
          <p:nvPr>
            <p:ph type="subTitle" idx="1"/>
          </p:nvPr>
        </p:nvSpPr>
        <p:spPr>
          <a:xfrm flipV="1">
            <a:off x="804672" y="5148069"/>
            <a:ext cx="4527171" cy="2277656"/>
          </a:xfrm>
        </p:spPr>
        <p:txBody>
          <a:bodyPr vert="horz" lIns="91440" tIns="45720" rIns="91440" bIns="45720" rtlCol="0" anchor="t">
            <a:normAutofit/>
          </a:bodyPr>
          <a:lstStyle/>
          <a:p>
            <a:pPr algn="l"/>
            <a:endParaRPr lang="en-GB" sz="2000">
              <a:solidFill>
                <a:schemeClr val="bg1">
                  <a:lumMod val="85000"/>
                  <a:lumOff val="15000"/>
                </a:schemeClr>
              </a:solidFill>
              <a:cs typeface="Calibri"/>
            </a:endParaRPr>
          </a:p>
        </p:txBody>
      </p:sp>
      <p:pic>
        <p:nvPicPr>
          <p:cNvPr id="4" name="Picture 4" descr="A close up of a flower&#10;&#10;Description generated with high confidence">
            <a:extLst>
              <a:ext uri="{FF2B5EF4-FFF2-40B4-BE49-F238E27FC236}">
                <a16:creationId xmlns:a16="http://schemas.microsoft.com/office/drawing/2014/main" id="{ADD49CDB-E0C7-4B90-ADCB-2A35DF6144C9}"/>
              </a:ext>
            </a:extLst>
          </p:cNvPr>
          <p:cNvPicPr>
            <a:picLocks noChangeAspect="1"/>
          </p:cNvPicPr>
          <p:nvPr/>
        </p:nvPicPr>
        <p:blipFill>
          <a:blip r:embed="rId2"/>
          <a:stretch>
            <a:fillRect/>
          </a:stretch>
        </p:blipFill>
        <p:spPr>
          <a:xfrm>
            <a:off x="6828827" y="1886682"/>
            <a:ext cx="4448774" cy="3332286"/>
          </a:xfrm>
          <a:prstGeom prst="rect">
            <a:avLst/>
          </a:prstGeom>
        </p:spPr>
      </p:pic>
    </p:spTree>
    <p:extLst>
      <p:ext uri="{BB962C8B-B14F-4D97-AF65-F5344CB8AC3E}">
        <p14:creationId xmlns:p14="http://schemas.microsoft.com/office/powerpoint/2010/main" val="225937095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F55FFF17-D3D5-4F58-BA56-54EA901CE0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40A9B7-129F-4C07-BBCA-03C572F95E63}"/>
              </a:ext>
            </a:extLst>
          </p:cNvPr>
          <p:cNvSpPr>
            <a:spLocks noGrp="1"/>
          </p:cNvSpPr>
          <p:nvPr>
            <p:ph type="ctrTitle"/>
          </p:nvPr>
        </p:nvSpPr>
        <p:spPr>
          <a:xfrm>
            <a:off x="804673" y="1409700"/>
            <a:ext cx="4152900" cy="2809875"/>
          </a:xfrm>
        </p:spPr>
        <p:txBody>
          <a:bodyPr anchor="b">
            <a:normAutofit fontScale="90000"/>
          </a:bodyPr>
          <a:lstStyle/>
          <a:p>
            <a:pPr algn="l"/>
            <a:r>
              <a:rPr lang="en-GB" sz="1400" dirty="0">
                <a:solidFill>
                  <a:schemeClr val="bg1">
                    <a:lumMod val="85000"/>
                    <a:lumOff val="15000"/>
                  </a:schemeClr>
                </a:solidFill>
                <a:cs typeface="Calibri Light"/>
              </a:rPr>
              <a:t>  </a:t>
            </a:r>
            <a:r>
              <a:rPr lang="en-GB" sz="1200" dirty="0" err="1">
                <a:solidFill>
                  <a:schemeClr val="bg1">
                    <a:lumMod val="85000"/>
                    <a:lumOff val="15000"/>
                  </a:schemeClr>
                </a:solidFill>
                <a:cs typeface="Calibri Light"/>
              </a:rPr>
              <a:t>Electreic</a:t>
            </a:r>
            <a:r>
              <a:rPr lang="en-GB" sz="1200" dirty="0">
                <a:solidFill>
                  <a:schemeClr val="bg1">
                    <a:lumMod val="85000"/>
                    <a:lumOff val="15000"/>
                  </a:schemeClr>
                </a:solidFill>
                <a:cs typeface="Calibri Light"/>
              </a:rPr>
              <a:t> flux:  </a:t>
            </a:r>
            <a:r>
              <a:rPr lang="en-GB" sz="1200" dirty="0">
                <a:solidFill>
                  <a:schemeClr val="bg1">
                    <a:lumMod val="85000"/>
                    <a:lumOff val="15000"/>
                  </a:schemeClr>
                </a:solidFill>
                <a:ea typeface="+mj-lt"/>
                <a:cs typeface="+mj-lt"/>
              </a:rPr>
              <a:t>The total number of electric field lines passing                                                                                                  </a:t>
            </a:r>
            <a:br>
              <a:rPr lang="en-GB" sz="1200" dirty="0">
                <a:ea typeface="+mj-lt"/>
                <a:cs typeface="+mj-lt"/>
              </a:rPr>
            </a:br>
            <a:r>
              <a:rPr lang="en-GB" sz="1200" dirty="0">
                <a:solidFill>
                  <a:schemeClr val="bg1">
                    <a:lumMod val="85000"/>
                    <a:lumOff val="15000"/>
                  </a:schemeClr>
                </a:solidFill>
                <a:ea typeface="+mj-lt"/>
                <a:cs typeface="+mj-lt"/>
              </a:rPr>
              <a:t>                 given area in a unit time is defined as the electric flux.                                                                          </a:t>
            </a:r>
            <a:br>
              <a:rPr lang="en-GB" sz="1200" dirty="0">
                <a:ea typeface="+mj-lt"/>
                <a:cs typeface="+mj-lt"/>
              </a:rPr>
            </a:br>
            <a:r>
              <a:rPr lang="en-GB" sz="1200" dirty="0">
                <a:solidFill>
                  <a:schemeClr val="bg1">
                    <a:lumMod val="85000"/>
                    <a:lumOff val="15000"/>
                  </a:schemeClr>
                </a:solidFill>
                <a:ea typeface="+mj-lt"/>
                <a:cs typeface="+mj-lt"/>
              </a:rPr>
              <a:t>                 Similar to the example above, if the plane is normal                                                                               </a:t>
            </a:r>
            <a:br>
              <a:rPr lang="en-GB" sz="1200" dirty="0">
                <a:ea typeface="+mj-lt"/>
                <a:cs typeface="+mj-lt"/>
              </a:rPr>
            </a:br>
            <a:r>
              <a:rPr lang="en-GB" sz="1200" dirty="0">
                <a:solidFill>
                  <a:schemeClr val="bg1">
                    <a:lumMod val="85000"/>
                    <a:lumOff val="15000"/>
                  </a:schemeClr>
                </a:solidFill>
                <a:ea typeface="+mj-lt"/>
                <a:cs typeface="+mj-lt"/>
              </a:rPr>
              <a:t>             to the flow of the electric field, the total flux is given as:                                                                    </a:t>
            </a:r>
            <a:br>
              <a:rPr lang="en-GB" sz="1200" dirty="0">
                <a:ea typeface="+mj-lt"/>
                <a:cs typeface="+mj-lt"/>
              </a:rPr>
            </a:br>
            <a:br>
              <a:rPr lang="en-GB" sz="1200" dirty="0">
                <a:ea typeface="+mj-lt"/>
                <a:cs typeface="+mj-lt"/>
              </a:rPr>
            </a:br>
            <a:r>
              <a:rPr lang="en-GB" sz="1200" dirty="0" err="1">
                <a:solidFill>
                  <a:schemeClr val="bg1">
                    <a:lumMod val="85000"/>
                    <a:lumOff val="15000"/>
                  </a:schemeClr>
                </a:solidFill>
                <a:ea typeface="+mj-lt"/>
                <a:cs typeface="+mj-lt"/>
              </a:rPr>
              <a:t>ϕp</a:t>
            </a:r>
            <a:r>
              <a:rPr lang="en-GB" sz="1200" dirty="0">
                <a:solidFill>
                  <a:schemeClr val="bg1">
                    <a:lumMod val="85000"/>
                    <a:lumOff val="15000"/>
                  </a:schemeClr>
                </a:solidFill>
                <a:ea typeface="+mj-lt"/>
                <a:cs typeface="+mj-lt"/>
              </a:rPr>
              <a:t>=EA   </a:t>
            </a:r>
            <a:br>
              <a:rPr lang="en-GB" sz="1200" dirty="0">
                <a:ea typeface="+mj-lt"/>
                <a:cs typeface="+mj-lt"/>
              </a:rPr>
            </a:br>
            <a:br>
              <a:rPr lang="en-GB" sz="1200" dirty="0">
                <a:ea typeface="+mj-lt"/>
                <a:cs typeface="+mj-lt"/>
              </a:rPr>
            </a:br>
            <a:r>
              <a:rPr lang="en-GB" sz="1200" dirty="0">
                <a:solidFill>
                  <a:schemeClr val="bg1">
                    <a:lumMod val="85000"/>
                    <a:lumOff val="15000"/>
                  </a:schemeClr>
                </a:solidFill>
                <a:ea typeface="+mj-lt"/>
                <a:cs typeface="+mj-lt"/>
              </a:rPr>
              <a:t>           When the same plane is tilted at an angle Ɵ,                                                                                        </a:t>
            </a:r>
            <a:br>
              <a:rPr lang="en-GB" sz="1200" dirty="0">
                <a:ea typeface="+mj-lt"/>
                <a:cs typeface="+mj-lt"/>
              </a:rPr>
            </a:br>
            <a:r>
              <a:rPr lang="en-GB" sz="1200" dirty="0">
                <a:solidFill>
                  <a:schemeClr val="bg1">
                    <a:lumMod val="85000"/>
                    <a:lumOff val="15000"/>
                  </a:schemeClr>
                </a:solidFill>
                <a:ea typeface="+mj-lt"/>
                <a:cs typeface="+mj-lt"/>
              </a:rPr>
              <a:t>           the projected area is given as </a:t>
            </a:r>
            <a:r>
              <a:rPr lang="en-GB" sz="1200" i="1" dirty="0" err="1">
                <a:solidFill>
                  <a:schemeClr val="bg1">
                    <a:lumMod val="85000"/>
                    <a:lumOff val="15000"/>
                  </a:schemeClr>
                </a:solidFill>
                <a:ea typeface="+mj-lt"/>
                <a:cs typeface="+mj-lt"/>
              </a:rPr>
              <a:t>AcosƟ</a:t>
            </a:r>
            <a:r>
              <a:rPr lang="en-GB" sz="1200" dirty="0">
                <a:solidFill>
                  <a:schemeClr val="bg1">
                    <a:lumMod val="85000"/>
                    <a:lumOff val="15000"/>
                  </a:schemeClr>
                </a:solidFill>
                <a:ea typeface="+mj-lt"/>
                <a:cs typeface="+mj-lt"/>
              </a:rPr>
              <a:t> and the                                                                                        </a:t>
            </a:r>
            <a:br>
              <a:rPr lang="en-GB" sz="1200" dirty="0">
                <a:ea typeface="+mj-lt"/>
                <a:cs typeface="+mj-lt"/>
              </a:rPr>
            </a:br>
            <a:r>
              <a:rPr lang="en-GB" sz="1200" dirty="0">
                <a:solidFill>
                  <a:schemeClr val="bg1">
                    <a:lumMod val="85000"/>
                    <a:lumOff val="15000"/>
                  </a:schemeClr>
                </a:solidFill>
                <a:ea typeface="+mj-lt"/>
                <a:cs typeface="+mj-lt"/>
              </a:rPr>
              <a:t>            total flux through this surface is given a                                                                                                  </a:t>
            </a:r>
          </a:p>
          <a:p>
            <a:pPr algn="l"/>
            <a:r>
              <a:rPr lang="en-GB" sz="1200" dirty="0">
                <a:solidFill>
                  <a:schemeClr val="bg1">
                    <a:lumMod val="85000"/>
                    <a:lumOff val="15000"/>
                  </a:schemeClr>
                </a:solidFill>
              </a:rPr>
              <a:t>                                                                 ϕ=</a:t>
            </a:r>
            <a:r>
              <a:rPr lang="en-GB" sz="1200" dirty="0" err="1">
                <a:solidFill>
                  <a:schemeClr val="bg1">
                    <a:lumMod val="85000"/>
                    <a:lumOff val="15000"/>
                  </a:schemeClr>
                </a:solidFill>
              </a:rPr>
              <a:t>EAcosΘ</a:t>
            </a:r>
            <a:endParaRPr lang="en-GB" sz="1200" dirty="0">
              <a:solidFill>
                <a:schemeClr val="bg1">
                  <a:lumMod val="85000"/>
                  <a:lumOff val="15000"/>
                </a:schemeClr>
              </a:solidFill>
              <a:cs typeface="Calibri Light"/>
            </a:endParaRPr>
          </a:p>
          <a:p>
            <a:pPr algn="l"/>
            <a:br>
              <a:rPr lang="en-US" sz="1400" dirty="0"/>
            </a:br>
            <a:endParaRPr lang="en-US" sz="1400">
              <a:solidFill>
                <a:schemeClr val="bg1">
                  <a:lumMod val="85000"/>
                  <a:lumOff val="15000"/>
                </a:schemeClr>
              </a:solidFill>
            </a:endParaRPr>
          </a:p>
        </p:txBody>
      </p:sp>
      <p:sp>
        <p:nvSpPr>
          <p:cNvPr id="3" name="Subtitle 2">
            <a:extLst>
              <a:ext uri="{FF2B5EF4-FFF2-40B4-BE49-F238E27FC236}">
                <a16:creationId xmlns:a16="http://schemas.microsoft.com/office/drawing/2014/main" id="{4249612F-EF5B-4C71-A8C9-B941AF5E466E}"/>
              </a:ext>
            </a:extLst>
          </p:cNvPr>
          <p:cNvSpPr>
            <a:spLocks noGrp="1"/>
          </p:cNvSpPr>
          <p:nvPr>
            <p:ph type="subTitle" idx="1"/>
          </p:nvPr>
        </p:nvSpPr>
        <p:spPr>
          <a:xfrm rot="240000">
            <a:off x="488370" y="4075801"/>
            <a:ext cx="3348228" cy="928494"/>
          </a:xfrm>
        </p:spPr>
        <p:txBody>
          <a:bodyPr anchor="t">
            <a:normAutofit/>
          </a:bodyPr>
          <a:lstStyle/>
          <a:p>
            <a:pPr algn="l"/>
            <a:endParaRPr lang="en-GB" sz="2000">
              <a:solidFill>
                <a:schemeClr val="bg1">
                  <a:lumMod val="85000"/>
                  <a:lumOff val="15000"/>
                </a:schemeClr>
              </a:solidFill>
            </a:endParaRPr>
          </a:p>
        </p:txBody>
      </p:sp>
      <p:pic>
        <p:nvPicPr>
          <p:cNvPr id="4" name="Picture 4" descr="A picture containing drawing&#10;&#10;Description generated with very high confidence">
            <a:extLst>
              <a:ext uri="{FF2B5EF4-FFF2-40B4-BE49-F238E27FC236}">
                <a16:creationId xmlns:a16="http://schemas.microsoft.com/office/drawing/2014/main" id="{B57ACF5F-E3DF-4308-8D85-8CA328E72749}"/>
              </a:ext>
            </a:extLst>
          </p:cNvPr>
          <p:cNvPicPr>
            <a:picLocks noChangeAspect="1"/>
          </p:cNvPicPr>
          <p:nvPr/>
        </p:nvPicPr>
        <p:blipFill>
          <a:blip r:embed="rId2"/>
          <a:stretch>
            <a:fillRect/>
          </a:stretch>
        </p:blipFill>
        <p:spPr>
          <a:xfrm>
            <a:off x="6828827" y="1886682"/>
            <a:ext cx="4448774" cy="3332286"/>
          </a:xfrm>
          <a:prstGeom prst="rect">
            <a:avLst/>
          </a:prstGeom>
        </p:spPr>
      </p:pic>
    </p:spTree>
    <p:extLst>
      <p:ext uri="{BB962C8B-B14F-4D97-AF65-F5344CB8AC3E}">
        <p14:creationId xmlns:p14="http://schemas.microsoft.com/office/powerpoint/2010/main" val="167507428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632132A-8A3A-411E-9025-C178092436B8}"/>
              </a:ext>
            </a:extLst>
          </p:cNvPr>
          <p:cNvSpPr>
            <a:spLocks noGrp="1"/>
          </p:cNvSpPr>
          <p:nvPr>
            <p:ph type="ctrTitle"/>
          </p:nvPr>
        </p:nvSpPr>
        <p:spPr>
          <a:xfrm>
            <a:off x="3045368" y="2043663"/>
            <a:ext cx="6105194" cy="2031055"/>
          </a:xfrm>
        </p:spPr>
        <p:txBody>
          <a:bodyPr>
            <a:normAutofit/>
          </a:bodyPr>
          <a:lstStyle/>
          <a:p>
            <a:r>
              <a:rPr lang="en-GB">
                <a:solidFill>
                  <a:srgbClr val="FFFFFF"/>
                </a:solidFill>
                <a:cs typeface="Calibri Light"/>
              </a:rPr>
              <a:t>Thanks </a:t>
            </a:r>
            <a:endParaRPr lang="en-GB">
              <a:solidFill>
                <a:srgbClr val="FFFFFF"/>
              </a:solidFill>
            </a:endParaRPr>
          </a:p>
        </p:txBody>
      </p:sp>
      <p:sp>
        <p:nvSpPr>
          <p:cNvPr id="3" name="Subtitle 2">
            <a:extLst>
              <a:ext uri="{FF2B5EF4-FFF2-40B4-BE49-F238E27FC236}">
                <a16:creationId xmlns:a16="http://schemas.microsoft.com/office/drawing/2014/main" id="{65528CD9-F107-4D8C-8AC6-00B879227853}"/>
              </a:ext>
            </a:extLst>
          </p:cNvPr>
          <p:cNvSpPr>
            <a:spLocks noGrp="1"/>
          </p:cNvSpPr>
          <p:nvPr>
            <p:ph type="subTitle" idx="1"/>
          </p:nvPr>
        </p:nvSpPr>
        <p:spPr>
          <a:xfrm>
            <a:off x="3045368" y="4074718"/>
            <a:ext cx="6105194" cy="682079"/>
          </a:xfrm>
        </p:spPr>
        <p:txBody>
          <a:bodyPr>
            <a:normAutofit/>
          </a:bodyPr>
          <a:lstStyle/>
          <a:p>
            <a:endParaRPr lang="en-GB">
              <a:solidFill>
                <a:srgbClr val="FFFFFF"/>
              </a:solidFill>
            </a:endParaRPr>
          </a:p>
        </p:txBody>
      </p:sp>
    </p:spTree>
    <p:extLst>
      <p:ext uri="{BB962C8B-B14F-4D97-AF65-F5344CB8AC3E}">
        <p14:creationId xmlns:p14="http://schemas.microsoft.com/office/powerpoint/2010/main" val="2533516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115B6-E007-46C4-A70D-4F55EBF514A7}"/>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9DAD814F-3505-4DF9-A3DD-E7A116F880E2}"/>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59502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74373-E2E7-455A-90FC-2DB52399E768}"/>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50AD4067-29F2-4DA5-9A11-66AC04722AE7}"/>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8586697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Name : Jakirul Islam  Id : 193002101 Department of CSE Topic name : electricity and magnetism</vt:lpstr>
      <vt:lpstr>Electric field: the space surrounding an electric charge within                                                                                               which it is capable of exerting a force on another                                                                        electric charge is called electric field.                                                                                                 </vt:lpstr>
      <vt:lpstr>  Electreic flux:  The total number of electric field lines passing                                                                                                                    given area in a unit time is defined as the electric flux.                                                                                            Similar to the example above, if the plane is normal                                                                                             to the flow of the electric field, the total flux is given as:                                                                      ϕp=EA                When the same plane is tilted at an angle Ɵ,                                                                                                    the projected area is given as AcosƟ and the                                                                                                     total flux through this surface is given a                                                                                                                                                                    ϕ=EAcosΘ  </vt:lpstr>
      <vt:lpstr>Thanks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232</cp:revision>
  <dcterms:created xsi:type="dcterms:W3CDTF">2020-03-27T15:40:02Z</dcterms:created>
  <dcterms:modified xsi:type="dcterms:W3CDTF">2020-03-27T17:52:05Z</dcterms:modified>
</cp:coreProperties>
</file>