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01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6E5106-C4CD-403F-A0C7-09D382E7DBC1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FD8671-5984-48D8-987E-9853A13255C1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5106-C4CD-403F-A0C7-09D382E7DBC1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8671-5984-48D8-987E-9853A13255C1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5106-C4CD-403F-A0C7-09D382E7DBC1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8671-5984-48D8-987E-9853A13255C1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5106-C4CD-403F-A0C7-09D382E7DBC1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8671-5984-48D8-987E-9853A13255C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5106-C4CD-403F-A0C7-09D382E7DBC1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8671-5984-48D8-987E-9853A13255C1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5106-C4CD-403F-A0C7-09D382E7DBC1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8671-5984-48D8-987E-9853A13255C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5106-C4CD-403F-A0C7-09D382E7DBC1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8671-5984-48D8-987E-9853A13255C1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5106-C4CD-403F-A0C7-09D382E7DBC1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8671-5984-48D8-987E-9853A13255C1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5106-C4CD-403F-A0C7-09D382E7DBC1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8671-5984-48D8-987E-9853A13255C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5106-C4CD-403F-A0C7-09D382E7DBC1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8671-5984-48D8-987E-9853A13255C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5106-C4CD-403F-A0C7-09D382E7DBC1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8671-5984-48D8-987E-9853A13255C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76E5106-C4CD-403F-A0C7-09D382E7DBC1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4FD8671-5984-48D8-987E-9853A13255C1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685800"/>
            <a:ext cx="7772400" cy="3657600"/>
          </a:xfrm>
        </p:spPr>
        <p:txBody>
          <a:bodyPr>
            <a:normAutofit fontScale="90000"/>
          </a:bodyPr>
          <a:lstStyle/>
          <a:p>
            <a:r>
              <a:rPr lang="en-US" sz="6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/>
            </a:r>
            <a:br>
              <a:rPr lang="en-US" sz="6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</a:br>
            <a:r>
              <a:rPr 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/>
            </a:r>
            <a:br>
              <a:rPr 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</a:br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/>
            </a:r>
            <a:b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</a:br>
            <a:r>
              <a:rPr 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/>
            </a:r>
            <a:br>
              <a:rPr 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</a:br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/>
            </a:r>
            <a:b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</a:br>
            <a:r>
              <a:rPr 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/>
            </a:r>
            <a:br>
              <a:rPr 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</a:br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/>
            </a:r>
            <a:b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</a:br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/>
            </a:r>
            <a:b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</a:br>
            <a:r>
              <a:rPr 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/>
            </a:r>
            <a:br>
              <a:rPr 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</a:br>
            <a:r>
              <a:rPr lang="en-US" sz="4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Jakirul Islam</a:t>
            </a:r>
            <a:br>
              <a:rPr lang="en-US" sz="4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</a:br>
            <a:r>
              <a:rPr lang="en-US" sz="4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ID. 193002101</a:t>
            </a:r>
            <a:br>
              <a:rPr lang="en-US" sz="4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Department of CSE</a:t>
            </a:r>
            <a:r>
              <a:rPr lang="en-US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/>
            </a:r>
            <a:br>
              <a:rPr lang="en-US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905000"/>
          </a:xfrm>
        </p:spPr>
        <p:txBody>
          <a:bodyPr>
            <a:noAutofit/>
          </a:bodyPr>
          <a:lstStyle/>
          <a:p>
            <a:endParaRPr lang="en-US" sz="4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 on Set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448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set is an unordered collection of different elements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 Example of </a:t>
            </a:r>
            <a:r>
              <a:rPr lang="en-US" dirty="0" smtClean="0"/>
              <a:t>Sets: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set of all positive integers</a:t>
            </a:r>
          </a:p>
          <a:p>
            <a:r>
              <a:rPr lang="en-US" dirty="0"/>
              <a:t>A set of all the planets in the solar </a:t>
            </a:r>
            <a:r>
              <a:rPr lang="en-US" dirty="0" smtClean="0"/>
              <a:t>system.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769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19200"/>
                <a:ext cx="8534400" cy="5486400"/>
              </a:xfrm>
            </p:spPr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If</a:t>
                </a:r>
                <a:r>
                  <a:rPr lang="en-US" dirty="0"/>
                  <a:t> </a:t>
                </a:r>
                <a:r>
                  <a:rPr lang="en-US" i="1" dirty="0"/>
                  <a:t>A</a:t>
                </a:r>
                <a:r>
                  <a:rPr lang="en-US" dirty="0"/>
                  <a:t> and </a:t>
                </a:r>
                <a:r>
                  <a:rPr lang="en-US" i="1" dirty="0"/>
                  <a:t>B</a:t>
                </a:r>
                <a:r>
                  <a:rPr lang="en-US" dirty="0"/>
                  <a:t> are sets and every element of </a:t>
                </a:r>
                <a:r>
                  <a:rPr lang="en-US" i="1" dirty="0"/>
                  <a:t>A</a:t>
                </a:r>
                <a:r>
                  <a:rPr lang="en-US" dirty="0"/>
                  <a:t> is also an element of </a:t>
                </a:r>
                <a:r>
                  <a:rPr lang="en-US" i="1" dirty="0"/>
                  <a:t>B</a:t>
                </a:r>
                <a:r>
                  <a:rPr lang="en-US" dirty="0"/>
                  <a:t>, </a:t>
                </a:r>
                <a:r>
                  <a:rPr lang="en-US" dirty="0" smtClean="0"/>
                  <a:t>then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i="1" dirty="0" smtClean="0">
                    <a:effectLst/>
                  </a:rPr>
                  <a:t>  A</a:t>
                </a:r>
                <a:r>
                  <a:rPr lang="en-US" dirty="0" smtClean="0">
                    <a:effectLst/>
                  </a:rPr>
                  <a:t> is a </a:t>
                </a:r>
                <a:r>
                  <a:rPr lang="en-US" b="1" dirty="0" smtClean="0">
                    <a:effectLst/>
                  </a:rPr>
                  <a:t>subset</a:t>
                </a:r>
                <a:r>
                  <a:rPr lang="en-US" dirty="0" smtClean="0">
                    <a:effectLst/>
                  </a:rPr>
                  <a:t> of </a:t>
                </a:r>
                <a:r>
                  <a:rPr lang="en-US" i="1" dirty="0" smtClean="0">
                    <a:effectLst/>
                  </a:rPr>
                  <a:t>B</a:t>
                </a:r>
                <a:r>
                  <a:rPr lang="en-US" dirty="0" smtClean="0">
                    <a:effectLst/>
                  </a:rPr>
                  <a:t>, denoted by 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 </m:t>
                    </m:r>
                  </m:oMath>
                </a14:m>
                <a:r>
                  <a:rPr lang="en-US" dirty="0"/>
                  <a:t>A ⊆ </a:t>
                </a:r>
                <a:r>
                  <a:rPr lang="en-US" dirty="0" smtClean="0"/>
                  <a:t>B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Example: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 A={1,2,3,4} and B= {1,2,3,4}</a:t>
                </a:r>
              </a:p>
              <a:p>
                <a:pPr marL="0" indent="0">
                  <a:buNone/>
                </a:pPr>
                <a:r>
                  <a:rPr lang="en-US" dirty="0" smtClean="0"/>
                  <a:t>Here A ⊆ B 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19200"/>
                <a:ext cx="8534400" cy="5486400"/>
              </a:xfrm>
              <a:blipFill rotWithShape="1">
                <a:blip r:embed="rId2"/>
                <a:stretch>
                  <a:fillRect l="-1071" t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SUBSET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158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143000"/>
                <a:ext cx="8534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Definition: A set A is said to be a proper subset of B if and only if A ⊆ B and 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en-US" dirty="0" smtClean="0"/>
                  <a:t> B.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We denote that A is proper subset of B with the notation A </a:t>
                </a:r>
                <a:r>
                  <a:rPr lang="en-US" dirty="0"/>
                  <a:t>⊂</a:t>
                </a:r>
                <a:r>
                  <a:rPr lang="en-US" dirty="0" smtClean="0"/>
                  <a:t> B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Example:</a:t>
                </a:r>
                <a:br>
                  <a:rPr lang="en-US" dirty="0" smtClean="0"/>
                </a:br>
                <a:r>
                  <a:rPr lang="en-US" dirty="0" smtClean="0"/>
                  <a:t>A={1,2,3,4} and B= {1,2,3,4,5,6}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Here , A ⊂ B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143000"/>
                <a:ext cx="8534400" cy="5486400"/>
              </a:xfrm>
              <a:blipFill rotWithShape="1">
                <a:blip r:embed="rId2"/>
                <a:stretch>
                  <a:fillRect l="-1071" t="-889" r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Proper Subset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79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The</a:t>
            </a:r>
            <a:r>
              <a:rPr lang="en-US" dirty="0"/>
              <a:t> </a:t>
            </a:r>
            <a:r>
              <a:rPr lang="en-US" b="1" dirty="0"/>
              <a:t>cardinality</a:t>
            </a:r>
            <a:r>
              <a:rPr lang="en-US" dirty="0"/>
              <a:t> of a set is a measure of the "number of elements of the set</a:t>
            </a:r>
            <a:r>
              <a:rPr lang="en-US" dirty="0" smtClean="0"/>
              <a:t>".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example: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the set </a:t>
            </a:r>
            <a:r>
              <a:rPr lang="en-US" dirty="0" smtClean="0"/>
              <a:t> A={2,4,6}</a:t>
            </a:r>
          </a:p>
          <a:p>
            <a:pPr marL="0" indent="0">
              <a:buNone/>
            </a:pPr>
            <a:r>
              <a:rPr lang="en-US" dirty="0"/>
              <a:t> contains 3 elements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and therefore </a:t>
            </a:r>
            <a:r>
              <a:rPr lang="en-US" dirty="0" smtClean="0"/>
              <a:t> A</a:t>
            </a:r>
            <a:r>
              <a:rPr lang="en-US" dirty="0"/>
              <a:t> has a cardinality of 3.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Cardinality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601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800" dirty="0" smtClean="0"/>
              <a:t>                 Thank you</a:t>
            </a:r>
            <a:endParaRPr lang="en-US" sz="4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8209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88</TotalTime>
  <Words>93</Words>
  <Application>Microsoft Office PowerPoint</Application>
  <PresentationFormat>On-screen Show (4:3)</PresentationFormat>
  <Paragraphs>50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Hardcover</vt:lpstr>
      <vt:lpstr>         Jakirul Islam ID. 193002101 Department of CSE </vt:lpstr>
      <vt:lpstr>SET </vt:lpstr>
      <vt:lpstr>SUBSET</vt:lpstr>
      <vt:lpstr>Proper Subset</vt:lpstr>
      <vt:lpstr>Cardinality</vt:lpstr>
      <vt:lpstr>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Jakirul Islam </dc:title>
  <dc:creator>Neouse</dc:creator>
  <cp:lastModifiedBy>Neouse</cp:lastModifiedBy>
  <cp:revision>26</cp:revision>
  <dcterms:created xsi:type="dcterms:W3CDTF">2019-12-07T14:40:24Z</dcterms:created>
  <dcterms:modified xsi:type="dcterms:W3CDTF">2019-12-09T11:37:08Z</dcterms:modified>
</cp:coreProperties>
</file>