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960F0-BC08-4531-900D-10B5F8173C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B099-6433-4517-A090-51FC48B6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662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4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39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6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7B87-C8E3-4188-80AB-623560522D5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F73C9-ECA3-42E8-ABBD-6D69F319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ck-free.org/sign-label-thank-you-holiday-thanksgiving-day-thanks-gratitud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mikroe.com/ebooks/piccprogramming/chapter/numbers-numbers-numbers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ilovechinalqy/article/details/6022710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ilovechinalqy/article/details/6022710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mikroe.com/ebooks/picbasicprogramming/chapter/numbers-numbers-numbers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cimal" TargetMode="External"/><Relationship Id="rId3" Type="http://schemas.openxmlformats.org/officeDocument/2006/relationships/hyperlink" Target="https://en.wikipedia.org/wiki/Octal" TargetMode="External"/><Relationship Id="rId7" Type="http://schemas.openxmlformats.org/officeDocument/2006/relationships/hyperlink" Target="https://www.google.com/search?q=decimal+number+system+wikipedia&amp;tbm=isch&amp;ved=2ahUKEwit6vqu3bbrAhXB_IUKHTDmDzIQ2-" TargetMode="External"/><Relationship Id="rId2" Type="http://schemas.openxmlformats.org/officeDocument/2006/relationships/hyperlink" Target="https://en.wikipedia.org/wiki/Binary_number#:~:text=In%20mathematics%20and%20digital%20electronics,referred%20to%20as%20a%20bit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cience_and_Civilisation_in_China" TargetMode="External"/><Relationship Id="rId5" Type="http://schemas.openxmlformats.org/officeDocument/2006/relationships/hyperlink" Target="https://en.wikipedia.org/wiki/Joseph_Needham" TargetMode="External"/><Relationship Id="rId10" Type="http://schemas.openxmlformats.org/officeDocument/2006/relationships/hyperlink" Target="https://www.google.com/search?bih=625&amp;biw=1366&amp;hl=en&amp;sxsrf=ALeKk039x--Xk5gKI6AMm8ZwZuMKszcIew%3A1598373667748&amp;ei=Iz9FX96NLciAgQaj7bCQDg&amp;q=hexadecimal+number+system+wikipedia&amp;oq=hexadecimal+number+system+wikipedia&amp;gs_lcp=CgZwc3ktYWIQDDIECAAQRzIECAAQRzIECAAQRzIECAAQRzIECAAQRzIECAAQRzIECAAQRzIECAAQR1AAWABg6hBoAHABeACAAQCIAQCSAQCYAQCqAQdnd3Mtd2l6wAEB&amp;sclient=psy-ab&amp;ved=0ahUKEwieq7z15bbrAhVIQMAKHaM2DOIQ4dUDCA0" TargetMode="External"/><Relationship Id="rId4" Type="http://schemas.openxmlformats.org/officeDocument/2006/relationships/hyperlink" Target="https://www.google.com/search?q=octal+number+system+wikipedia&amp;hl=en&amp;sxsrf=ALeKk01KyJx1bufhTb8RyOay9xwHrOms6Q:1598370977509&amp;source=lnms&amp;tbm=isch&amp;sa=X&amp;ved=2ahUKEwjxrdXy27brAhWPOcAKHUerAnsQ_AUoAXoECAwQAw&amp;biw=1366&amp;bih=625" TargetMode="External"/><Relationship Id="rId9" Type="http://schemas.openxmlformats.org/officeDocument/2006/relationships/hyperlink" Target="https://en.wikipedia.org/wiki/Hexadecim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response-101982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10ABD-A319-4214-B666-DA56F7C4A439}"/>
              </a:ext>
            </a:extLst>
          </p:cNvPr>
          <p:cNvSpPr txBox="1"/>
          <p:nvPr/>
        </p:nvSpPr>
        <p:spPr>
          <a:xfrm>
            <a:off x="2442411" y="902367"/>
            <a:ext cx="79278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Green university of Bangladesh</a:t>
            </a:r>
          </a:p>
          <a:p>
            <a:r>
              <a:rPr lang="en-US" sz="3200" dirty="0"/>
              <a:t>        </a:t>
            </a:r>
            <a:r>
              <a:rPr lang="en-US" sz="2400" dirty="0"/>
              <a:t>Computer science and Engineering 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       Name: Jakirul Islam</a:t>
            </a:r>
          </a:p>
          <a:p>
            <a:r>
              <a:rPr lang="en-US" sz="3200" dirty="0"/>
              <a:t>           ID: 193002101</a:t>
            </a:r>
          </a:p>
          <a:p>
            <a:r>
              <a:rPr lang="en-US" sz="3200" dirty="0"/>
              <a:t>           Department of CSE</a:t>
            </a:r>
          </a:p>
          <a:p>
            <a:r>
              <a:rPr lang="en-US" sz="3200" dirty="0"/>
              <a:t>           Topic :Number system </a:t>
            </a:r>
          </a:p>
        </p:txBody>
      </p:sp>
    </p:spTree>
    <p:extLst>
      <p:ext uri="{BB962C8B-B14F-4D97-AF65-F5344CB8AC3E}">
        <p14:creationId xmlns:p14="http://schemas.microsoft.com/office/powerpoint/2010/main" val="70408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4124E-7234-4EFC-8070-8EF62541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2831" y="2389749"/>
            <a:ext cx="4185138" cy="18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D4DC1A-8B65-4123-8099-F270BB48EE1A}"/>
              </a:ext>
            </a:extLst>
          </p:cNvPr>
          <p:cNvSpPr txBox="1"/>
          <p:nvPr/>
        </p:nvSpPr>
        <p:spPr>
          <a:xfrm rot="10800000" flipV="1">
            <a:off x="2955234" y="1203194"/>
            <a:ext cx="551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number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5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972E7F-36EA-4375-B148-8892DFDF7637}"/>
              </a:ext>
            </a:extLst>
          </p:cNvPr>
          <p:cNvSpPr txBox="1"/>
          <p:nvPr/>
        </p:nvSpPr>
        <p:spPr>
          <a:xfrm>
            <a:off x="1714500" y="1188719"/>
            <a:ext cx="7511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Types of number system 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Binary number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Octal number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Decimal number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Hexadecimal number system  </a:t>
            </a:r>
          </a:p>
        </p:txBody>
      </p:sp>
    </p:spTree>
    <p:extLst>
      <p:ext uri="{BB962C8B-B14F-4D97-AF65-F5344CB8AC3E}">
        <p14:creationId xmlns:p14="http://schemas.microsoft.com/office/powerpoint/2010/main" val="28300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DDF7E-EEE9-4B14-B047-B30C1BC40D6C}"/>
              </a:ext>
            </a:extLst>
          </p:cNvPr>
          <p:cNvSpPr txBox="1"/>
          <p:nvPr/>
        </p:nvSpPr>
        <p:spPr>
          <a:xfrm>
            <a:off x="222738" y="281354"/>
            <a:ext cx="10269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Binary number system :</a:t>
            </a:r>
          </a:p>
          <a:p>
            <a:endParaRPr lang="en-US" u="sng" dirty="0"/>
          </a:p>
          <a:p>
            <a:r>
              <a:rPr lang="en-US" dirty="0"/>
              <a:t>Characteristics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computer represents values(0,1)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only 2 digits 0 and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value of a single digits is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system is used in computer </a:t>
            </a:r>
          </a:p>
          <a:p>
            <a:r>
              <a:rPr lang="en-US" dirty="0"/>
              <a:t>              </a:t>
            </a:r>
          </a:p>
          <a:p>
            <a:r>
              <a:rPr lang="en-US" dirty="0"/>
              <a:t>   Example : 1101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C2970-69FC-4636-B8C1-23A48B99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1231" y="1850282"/>
            <a:ext cx="4532786" cy="2170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2E950-C6C1-41DD-806F-8F81A50A8571}"/>
              </a:ext>
            </a:extLst>
          </p:cNvPr>
          <p:cNvSpPr txBox="1"/>
          <p:nvPr/>
        </p:nvSpPr>
        <p:spPr>
          <a:xfrm>
            <a:off x="6025661" y="4269264"/>
            <a:ext cx="3977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8517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819D03-D5C0-4FBF-83A9-FB650A6A2278}"/>
              </a:ext>
            </a:extLst>
          </p:cNvPr>
          <p:cNvSpPr txBox="1"/>
          <p:nvPr/>
        </p:nvSpPr>
        <p:spPr>
          <a:xfrm>
            <a:off x="164123" y="422031"/>
            <a:ext cx="12027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Octal number system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Characteristics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total 8 symbols or digits ( 0,1,2,3,4,5,6,7)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maximum value of a single digits is 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position of a digit represents a specific</a:t>
            </a:r>
          </a:p>
          <a:p>
            <a:r>
              <a:rPr lang="en-US" dirty="0"/>
              <a:t>     power of the base 8</a:t>
            </a:r>
          </a:p>
          <a:p>
            <a:endParaRPr lang="en-US" dirty="0"/>
          </a:p>
          <a:p>
            <a:r>
              <a:rPr lang="en-US" dirty="0"/>
              <a:t>Example: 1234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21F9A-487A-476E-BDEF-67C0ED94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6163" y="2383631"/>
            <a:ext cx="4057130" cy="18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4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704B4-3CAE-4650-9B9F-4F24DF286AC3}"/>
              </a:ext>
            </a:extLst>
          </p:cNvPr>
          <p:cNvSpPr txBox="1"/>
          <p:nvPr/>
        </p:nvSpPr>
        <p:spPr>
          <a:xfrm>
            <a:off x="187570" y="339969"/>
            <a:ext cx="8593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Decimal number system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</a:t>
            </a:r>
            <a:r>
              <a:rPr lang="en-US" i="0" dirty="0">
                <a:solidFill>
                  <a:srgbClr val="3B3835"/>
                </a:solidFill>
                <a:effectLst/>
                <a:latin typeface="Helvetica Neue"/>
              </a:rPr>
              <a:t>Characteristics :</a:t>
            </a:r>
          </a:p>
          <a:p>
            <a:endParaRPr lang="en-US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B3835"/>
                </a:solidFill>
                <a:effectLst/>
                <a:latin typeface="Helvetica Neue"/>
              </a:rPr>
              <a:t>Has 10 symbols or digits (0, 1, 2, 3, 4, 5, 6, 7, 8, 9)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B3835"/>
                </a:solidFill>
                <a:effectLst/>
                <a:latin typeface="Helvetica Neue"/>
              </a:rPr>
              <a:t>Hence its base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B3835"/>
                </a:solidFill>
                <a:effectLst/>
                <a:latin typeface="Helvetica Neue"/>
              </a:rPr>
              <a:t>The maximum value of a single digit is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    Example : 789</a:t>
            </a:r>
            <a:endParaRPr lang="en-US" i="0" dirty="0">
              <a:solidFill>
                <a:srgbClr val="3B3835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F1C3F-44CB-416D-86F9-923D750D7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12656"/>
            <a:ext cx="42672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6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9B449-E876-4D3E-9E60-CFBF7C7AB885}"/>
              </a:ext>
            </a:extLst>
          </p:cNvPr>
          <p:cNvSpPr txBox="1"/>
          <p:nvPr/>
        </p:nvSpPr>
        <p:spPr>
          <a:xfrm>
            <a:off x="222739" y="281354"/>
            <a:ext cx="5568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Hexadecimal number system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Characteristics: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Has total 16 symbols or digits (0, 1, 2, 3, 4, 5, 6, 7, 8, 9, A, B, C, D, E, 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Hence its base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The symbols A, B, C, D, E and F represent the decimal values 10, 11, 12, 13, 14 and 15 respectively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maximum than the value of a single of the       base digit is 15 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Example : A3E</a:t>
            </a: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  </a:t>
            </a:r>
            <a:endParaRPr lang="en-US" b="1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53591-DDEF-4730-9251-F4B1FAF3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1200" y="2247476"/>
            <a:ext cx="4332255" cy="11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36B23-020E-4198-953F-5D01B579B96A}"/>
              </a:ext>
            </a:extLst>
          </p:cNvPr>
          <p:cNvSpPr txBox="1"/>
          <p:nvPr/>
        </p:nvSpPr>
        <p:spPr>
          <a:xfrm>
            <a:off x="257907" y="304799"/>
            <a:ext cx="8253047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</a:t>
            </a:r>
          </a:p>
          <a:p>
            <a:r>
              <a:rPr lang="en-US" sz="1400" b="1" u="sng" dirty="0"/>
              <a:t>References</a:t>
            </a:r>
            <a:r>
              <a:rPr lang="en-US" sz="1400" dirty="0"/>
              <a:t> :</a:t>
            </a:r>
            <a:endParaRPr lang="en-US" sz="14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sz="1400" dirty="0"/>
          </a:p>
          <a:p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3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.Wikipedia(2009)https://en.wikipedia.org/wiki/Binary_number#:~:text=In%20mathematics%20and%20digital%20electronics,referred%20to%20as%20a%20bit.</a:t>
            </a:r>
            <a:r>
              <a:rPr lang="en-US" sz="1200" dirty="0"/>
              <a:t> [Accessed 25 Aug 2020 ]</a:t>
            </a:r>
          </a:p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4.Wikipedia ()https://en.wikipedia.org/wiki/Octal</a:t>
            </a:r>
            <a:r>
              <a:rPr lang="en-US" sz="1200" dirty="0"/>
              <a:t> 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https://www.google.com/search?q=octal+number+system+wikipedia&amp;hl=en&amp;sxsrf=ALeKk01KyJx1bufhTb8RyOay9xwHrOms6Q:1598370977509&amp;source=lnms&amp;tbm=isch&amp;sa=X&amp;ved=2ahUKEwjxrdXy27brAhWPOcAKHUerAnsQ_AUoAXoECAwQAw&amp;biw=1366&amp;bih=625</a:t>
            </a:r>
            <a:r>
              <a:rPr lang="en-US" sz="1200" dirty="0"/>
              <a:t> [accessed 25 Aug 2020]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b="0" i="1" u="none" strike="noStrike" dirty="0">
                <a:effectLst/>
                <a:latin typeface="Arial" panose="020B0604020202020204" pitchFamily="34" charset="0"/>
                <a:hlinkClick r:id="rId5" tooltip="Joseph Needh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5.Joseph Needham</a:t>
            </a:r>
            <a:r>
              <a:rPr lang="en-US" sz="1200" b="0" i="1" dirty="0">
                <a:effectLst/>
                <a:latin typeface="Arial" panose="020B0604020202020204" pitchFamily="34" charset="0"/>
              </a:rPr>
              <a:t> (1959). "Decimal System". </a:t>
            </a:r>
            <a:r>
              <a:rPr lang="en-US" sz="1200" b="0" i="1" u="none" strike="noStrike" dirty="0">
                <a:effectLst/>
                <a:latin typeface="Arial" panose="020B0604020202020204" pitchFamily="34" charset="0"/>
                <a:hlinkClick r:id="rId6" tooltip="Science and Civilisation in Chi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 and </a:t>
            </a:r>
            <a:r>
              <a:rPr lang="en-US" sz="1200" b="0" i="1" u="none" strike="noStrike" dirty="0" err="1">
                <a:effectLst/>
                <a:latin typeface="Arial" panose="020B0604020202020204" pitchFamily="34" charset="0"/>
                <a:hlinkClick r:id="rId6" tooltip="Science and Civilisation in Chi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Civilisation</a:t>
            </a:r>
            <a:r>
              <a:rPr lang="en-US" sz="1200" b="0" i="1" u="none" strike="noStrike" dirty="0">
                <a:effectLst/>
                <a:latin typeface="Arial" panose="020B0604020202020204" pitchFamily="34" charset="0"/>
                <a:hlinkClick r:id="rId6" tooltip="Science and Civilisation in Chi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China, </a:t>
            </a:r>
            <a:r>
              <a:rPr lang="en-US" sz="1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https://www.google.com/search?q=decimal+number+system+wikipedia&amp;tbm=isch&amp;ved=2ahUKEwit6vqu3bbrAhXB_IUKHTDmDzIQ2-</a:t>
            </a:r>
            <a:r>
              <a:rPr lang="en-US" sz="1200" dirty="0"/>
              <a:t> [accessed 25 Aug 2020]</a:t>
            </a:r>
          </a:p>
          <a:p>
            <a:pPr marL="342900" indent="-342900">
              <a:buFontTx/>
              <a:buAutoNum type="arabicPeriod"/>
            </a:pPr>
            <a:endParaRPr lang="en-US" sz="1200" dirty="0"/>
          </a:p>
          <a:p>
            <a:r>
              <a:rPr lang="en-US" sz="12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Wikipedia(</a:t>
            </a:r>
            <a:r>
              <a:rPr lang="en-US" sz="1200" dirty="0"/>
              <a:t>)</a:t>
            </a:r>
            <a:r>
              <a:rPr lang="en-US" sz="12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https://en.wikipedia.org/wiki/Hexadecimal</a:t>
            </a:r>
            <a:r>
              <a:rPr lang="en-US" sz="1200" dirty="0"/>
              <a:t> </a:t>
            </a:r>
            <a:r>
              <a:rPr lang="en-US" sz="12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h=625&amp;biw=1366&amp;hl=en&amp;sxsrf=ALeKk039x--Xk5gKI6AMm8ZwZuMKszcIew%3A1598373667748&amp;ei=Iz9FX96NLciAgQaj7bCQDg&amp;q=hexadecimal+number+system+wikipedia&amp;oq=hexadecimal+number+system+wikipedia&amp;gs_lcp=CgZwc3ktYWIQDDIECAAQRzIECAAQRzIECAAQRzIECAAQRzIECAAQRzIECAAQRzIECAAQRzIECAAQR1AAWABg6hBoAHABeACAAQCIAQCSAQCYAQCqAQdnd3Mtd2l6wAEB&amp;sclient=psy-ab&amp;ved=0ahUKEwieq7z15bbrAhVIQMAKHaM2DOIQ4dUDCA0</a:t>
            </a:r>
            <a:r>
              <a:rPr lang="en-US" sz="1200" dirty="0"/>
              <a:t> [accessed 25 Aug 2020]</a:t>
            </a:r>
          </a:p>
          <a:p>
            <a:pPr marL="342900" indent="-342900">
              <a:buFontTx/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1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0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CDE96-6AD4-4AAF-9997-A1F95E481947}"/>
              </a:ext>
            </a:extLst>
          </p:cNvPr>
          <p:cNvSpPr txBox="1"/>
          <p:nvPr/>
        </p:nvSpPr>
        <p:spPr>
          <a:xfrm>
            <a:off x="2754923" y="1359876"/>
            <a:ext cx="644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ny</a:t>
            </a:r>
            <a:r>
              <a:rPr lang="en-US" dirty="0"/>
              <a:t> question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B7B59-6A40-4DB8-A2EC-5CE5012A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5385" y="43988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3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923</TotalTime>
  <Words>548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Neue</vt:lpstr>
      <vt:lpstr>Linux Libertine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42</cp:revision>
  <dcterms:created xsi:type="dcterms:W3CDTF">2020-08-17T10:10:02Z</dcterms:created>
  <dcterms:modified xsi:type="dcterms:W3CDTF">2020-08-26T09:57:31Z</dcterms:modified>
</cp:coreProperties>
</file>