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62" r:id="rId5"/>
    <p:sldId id="267" r:id="rId6"/>
    <p:sldId id="266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5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7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8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7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55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07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EC9799-6CC4-4F0F-98D2-D275878A53A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F47BC3-CEE4-4D4D-A7B7-1865687A62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17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WR_nuclear_power_plant_diagram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kansasgopwing.blogspot.com/2016/09/new-yorks-bizarre-nuclear-bailou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981DF-E8D5-4E69-92BD-FF18C3195ACD}"/>
              </a:ext>
            </a:extLst>
          </p:cNvPr>
          <p:cNvSpPr txBox="1"/>
          <p:nvPr/>
        </p:nvSpPr>
        <p:spPr>
          <a:xfrm>
            <a:off x="2869809" y="2397947"/>
            <a:ext cx="79482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Green University of Bangladesh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             Computer Science and Engineering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            Name : Nazifa Alam Nowrin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            ID        : 193002103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           Topic   : Nuclear Power Plant in Bangladesh</a:t>
            </a:r>
          </a:p>
        </p:txBody>
      </p:sp>
    </p:spTree>
    <p:extLst>
      <p:ext uri="{BB962C8B-B14F-4D97-AF65-F5344CB8AC3E}">
        <p14:creationId xmlns:p14="http://schemas.microsoft.com/office/powerpoint/2010/main" val="45319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35C88-0B7A-45B6-9DAE-9E7103A1A1D9}"/>
              </a:ext>
            </a:extLst>
          </p:cNvPr>
          <p:cNvSpPr txBox="1"/>
          <p:nvPr/>
        </p:nvSpPr>
        <p:spPr>
          <a:xfrm>
            <a:off x="3050051" y="2585409"/>
            <a:ext cx="6091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</a:schemeClr>
                </a:solidFill>
              </a:rPr>
              <a:t>Thank you 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4A8B1-4837-426A-B49C-396261AF5047}"/>
              </a:ext>
            </a:extLst>
          </p:cNvPr>
          <p:cNvSpPr txBox="1"/>
          <p:nvPr/>
        </p:nvSpPr>
        <p:spPr>
          <a:xfrm>
            <a:off x="436099" y="492368"/>
            <a:ext cx="109024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Presentation Outlines: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Nuclear Power Plant 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Importance of Nuclear Power Plant in Bangladesh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Rooppur Nuclear Power Plant (RNPP)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Pros and Cons of Nuclear Power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1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AC9C1-1127-43F0-B409-07BB5D3A2EFE}"/>
              </a:ext>
            </a:extLst>
          </p:cNvPr>
          <p:cNvSpPr txBox="1"/>
          <p:nvPr/>
        </p:nvSpPr>
        <p:spPr>
          <a:xfrm>
            <a:off x="726709" y="1615492"/>
            <a:ext cx="48533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Nuclear Power Plant :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A generating station in which nuclear energy is converted into electrical energy is known as a nuclear power station.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BD2A6-BD51-4A21-BFA0-57E49BA7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3114" y="1901340"/>
            <a:ext cx="3939376" cy="2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75E8F-4E55-4C31-93E2-880987D04E7E}"/>
              </a:ext>
            </a:extLst>
          </p:cNvPr>
          <p:cNvSpPr txBox="1"/>
          <p:nvPr/>
        </p:nvSpPr>
        <p:spPr>
          <a:xfrm>
            <a:off x="590842" y="833511"/>
            <a:ext cx="106633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Importance of Nuclear Power Plant in Bangladesh :</a:t>
            </a:r>
          </a:p>
          <a:p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Rapidly increasing electricity demand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Need huge amount of electrical energy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Require alternative fuel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34B70-4F31-4A03-BA99-A4EF4EB11CA0}"/>
              </a:ext>
            </a:extLst>
          </p:cNvPr>
          <p:cNvSpPr txBox="1"/>
          <p:nvPr/>
        </p:nvSpPr>
        <p:spPr>
          <a:xfrm>
            <a:off x="773724" y="801855"/>
            <a:ext cx="77935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Ruppur Nuclear Power plant: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1961, first proposed to build a nuclear power plant.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Accordingly that year govt. acquired 253.90 acre of land in Ruppur in pabna district.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1963, the plant was approved.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the independence in 1974 Bangladesh govt. started discussion with Russia, which was not successful.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Finally , in February 2011, Bangladesh got an agreement with Russia to build RNPP.</a:t>
            </a:r>
          </a:p>
        </p:txBody>
      </p:sp>
    </p:spTree>
    <p:extLst>
      <p:ext uri="{BB962C8B-B14F-4D97-AF65-F5344CB8AC3E}">
        <p14:creationId xmlns:p14="http://schemas.microsoft.com/office/powerpoint/2010/main" val="407760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AD505-FFCC-4C80-8D62-3A94554EC745}"/>
              </a:ext>
            </a:extLst>
          </p:cNvPr>
          <p:cNvSpPr txBox="1"/>
          <p:nvPr/>
        </p:nvSpPr>
        <p:spPr>
          <a:xfrm>
            <a:off x="567891" y="243512"/>
            <a:ext cx="5387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RNPP at  a Glance: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Capacity: 2400MW with two units of 1200 MW each.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Generation of Reactor: GEN-III+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Fuel: 235 Uranium Dioxide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Construction by: Sate Atomic Energy corporation , Rosatom, Russia.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Cost of the project: </a:t>
            </a: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$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12.65 billion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Longevity: 60 years and extend to another 20 years.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00554-36E9-4868-AC6E-E457481D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6715" y="1485427"/>
            <a:ext cx="4278824" cy="28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F4754-E172-4588-82ED-06DF6D4E02C7}"/>
              </a:ext>
            </a:extLst>
          </p:cNvPr>
          <p:cNvSpPr txBox="1"/>
          <p:nvPr/>
        </p:nvSpPr>
        <p:spPr>
          <a:xfrm>
            <a:off x="745588" y="703384"/>
            <a:ext cx="1086025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Pros and Cons:</a:t>
            </a:r>
            <a:endParaRPr lang="en-US" sz="2400" b="1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Helvetica Neue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      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Pros                                                                               Cons 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Fuel required is quite small                                         Fuel is expensive  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Nuclear power plant requires less space                    Capital cost is very high  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Very economical for bulk electric power                      Requires greater technical knowledge  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Ensure continued supply of electrical energy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                                                                               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                                                                              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A3C0-BFAD-4187-91D3-76B0DD73CCCF}"/>
              </a:ext>
            </a:extLst>
          </p:cNvPr>
          <p:cNvCxnSpPr/>
          <p:nvPr/>
        </p:nvCxnSpPr>
        <p:spPr>
          <a:xfrm>
            <a:off x="5683350" y="1712742"/>
            <a:ext cx="0" cy="3066757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3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087E6-1F0D-4DEE-806A-7C11117413E6}"/>
              </a:ext>
            </a:extLst>
          </p:cNvPr>
          <p:cNvSpPr txBox="1"/>
          <p:nvPr/>
        </p:nvSpPr>
        <p:spPr>
          <a:xfrm>
            <a:off x="713256" y="1553432"/>
            <a:ext cx="67627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Conclusion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:</a:t>
            </a:r>
            <a:endParaRPr lang="en-US" b="1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 Overall, Nuclear energy can be beneficial for our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Nuclear energy is indispensable: it is the only energy able to produce base load electricity massively and competitively without greenhouse gas emission.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0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D4594-7DC9-48E9-9BE5-97A1CABF0AAD}"/>
              </a:ext>
            </a:extLst>
          </p:cNvPr>
          <p:cNvSpPr txBox="1"/>
          <p:nvPr/>
        </p:nvSpPr>
        <p:spPr>
          <a:xfrm>
            <a:off x="3352012" y="2852615"/>
            <a:ext cx="506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</a:rPr>
              <a:t>Any Question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30369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324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Helvetica Neue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16</cp:revision>
  <dcterms:created xsi:type="dcterms:W3CDTF">2020-09-16T18:24:11Z</dcterms:created>
  <dcterms:modified xsi:type="dcterms:W3CDTF">2020-09-17T07:05:26Z</dcterms:modified>
</cp:coreProperties>
</file>