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sldIdLst>
    <p:sldId id="256" r:id="rId2"/>
    <p:sldId id="257" r:id="rId3"/>
    <p:sldId id="266" r:id="rId4"/>
    <p:sldId id="258" r:id="rId5"/>
    <p:sldId id="259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kirul Islam" initials="JI" lastIdx="1" clrIdx="0">
    <p:extLst>
      <p:ext uri="{19B8F6BF-5375-455C-9EA6-DF929625EA0E}">
        <p15:presenceInfo xmlns:p15="http://schemas.microsoft.com/office/powerpoint/2012/main" userId="abc7a32928a654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8604-D03C-4ACD-8A07-3137536F5CE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36DB-9682-4541-B4AC-AD4B1347A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2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8604-D03C-4ACD-8A07-3137536F5CE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36DB-9682-4541-B4AC-AD4B1347A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8604-D03C-4ACD-8A07-3137536F5CE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36DB-9682-4541-B4AC-AD4B1347A74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7432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8604-D03C-4ACD-8A07-3137536F5CE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36DB-9682-4541-B4AC-AD4B1347A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14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8604-D03C-4ACD-8A07-3137536F5CE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36DB-9682-4541-B4AC-AD4B1347A74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9182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8604-D03C-4ACD-8A07-3137536F5CE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36DB-9682-4541-B4AC-AD4B1347A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93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8604-D03C-4ACD-8A07-3137536F5CE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36DB-9682-4541-B4AC-AD4B1347A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73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8604-D03C-4ACD-8A07-3137536F5CE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36DB-9682-4541-B4AC-AD4B1347A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0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8604-D03C-4ACD-8A07-3137536F5CE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36DB-9682-4541-B4AC-AD4B1347A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6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8604-D03C-4ACD-8A07-3137536F5CE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36DB-9682-4541-B4AC-AD4B1347A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9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8604-D03C-4ACD-8A07-3137536F5CE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36DB-9682-4541-B4AC-AD4B1347A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3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8604-D03C-4ACD-8A07-3137536F5CE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36DB-9682-4541-B4AC-AD4B1347A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4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8604-D03C-4ACD-8A07-3137536F5CE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36DB-9682-4541-B4AC-AD4B1347A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0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8604-D03C-4ACD-8A07-3137536F5CE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36DB-9682-4541-B4AC-AD4B1347A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6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8604-D03C-4ACD-8A07-3137536F5CE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36DB-9682-4541-B4AC-AD4B1347A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4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8604-D03C-4ACD-8A07-3137536F5CE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36DB-9682-4541-B4AC-AD4B1347A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0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18604-D03C-4ACD-8A07-3137536F5CE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5436DB-9682-4541-B4AC-AD4B1347A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thanks-gratitude-grateful-1186356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B85AF-C28F-48A3-AE68-586BE8E90C00}"/>
              </a:ext>
            </a:extLst>
          </p:cNvPr>
          <p:cNvSpPr txBox="1"/>
          <p:nvPr/>
        </p:nvSpPr>
        <p:spPr>
          <a:xfrm>
            <a:off x="2841674" y="1800664"/>
            <a:ext cx="8412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Green University of Bangladesh</a:t>
            </a:r>
          </a:p>
          <a:p>
            <a:r>
              <a:rPr lang="en-US" sz="2000" dirty="0"/>
              <a:t>       </a:t>
            </a:r>
            <a:r>
              <a:rPr lang="en-US" sz="2000" b="1" dirty="0"/>
              <a:t>Computer science and engineering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r>
              <a:rPr lang="en-US" sz="2000" dirty="0"/>
              <a:t>                Name  :Jakirul Islam</a:t>
            </a:r>
          </a:p>
          <a:p>
            <a:r>
              <a:rPr lang="en-US" sz="2000" dirty="0"/>
              <a:t>                ID       : 193002101</a:t>
            </a:r>
          </a:p>
          <a:p>
            <a:r>
              <a:rPr lang="en-US" sz="2000" dirty="0"/>
              <a:t>                Topic  : Matrix</a:t>
            </a:r>
          </a:p>
        </p:txBody>
      </p:sp>
    </p:spTree>
    <p:extLst>
      <p:ext uri="{BB962C8B-B14F-4D97-AF65-F5344CB8AC3E}">
        <p14:creationId xmlns:p14="http://schemas.microsoft.com/office/powerpoint/2010/main" val="388809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F9DBB7-BE4B-4A6B-892F-C1B5B9349578}"/>
              </a:ext>
            </a:extLst>
          </p:cNvPr>
          <p:cNvSpPr txBox="1"/>
          <p:nvPr/>
        </p:nvSpPr>
        <p:spPr>
          <a:xfrm>
            <a:off x="1170549" y="1090247"/>
            <a:ext cx="42877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 :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matrix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Dimensions of a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Transpose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do we use matrix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5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FC54C4-51D1-4C2D-8B61-278B050EBCE8}"/>
                  </a:ext>
                </a:extLst>
              </p:cNvPr>
              <p:cNvSpPr txBox="1"/>
              <p:nvPr/>
            </p:nvSpPr>
            <p:spPr>
              <a:xfrm>
                <a:off x="703384" y="618977"/>
                <a:ext cx="6625883" cy="252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What Is matrix ?</a:t>
                </a:r>
              </a:p>
              <a:p>
                <a:endParaRPr lang="en-US" sz="2800" dirty="0"/>
              </a:p>
              <a:p>
                <a:r>
                  <a:rPr lang="en-US" dirty="0">
                    <a:solidFill>
                      <a:srgbClr val="4D5156"/>
                    </a:solidFill>
                  </a:rPr>
                  <a:t>A matrix is a rectangular array of numbers arranged in rows and columns</a:t>
                </a:r>
              </a:p>
              <a:p>
                <a:endParaRPr lang="en-US" dirty="0">
                  <a:solidFill>
                    <a:srgbClr val="4D5156"/>
                  </a:solidFill>
                </a:endParaRPr>
              </a:p>
              <a:p>
                <a:r>
                  <a:rPr lang="en-US" i="0" dirty="0">
                    <a:solidFill>
                      <a:srgbClr val="4D5156"/>
                    </a:solidFill>
                    <a:effectLst/>
                  </a:rPr>
                  <a:t>Example:</a:t>
                </a:r>
                <a:r>
                  <a:rPr lang="en-US" dirty="0">
                    <a:solidFill>
                      <a:srgbClr val="4D5156"/>
                    </a:solidFill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solidFill>
                    <a:srgbClr val="4D5156"/>
                  </a:solidFill>
                </a:endParaRPr>
              </a:p>
              <a:p>
                <a:endParaRPr lang="en-US" i="0" dirty="0">
                  <a:solidFill>
                    <a:srgbClr val="4D5156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FC54C4-51D1-4C2D-8B61-278B050EB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84" y="618977"/>
                <a:ext cx="6625883" cy="2524024"/>
              </a:xfrm>
              <a:prstGeom prst="rect">
                <a:avLst/>
              </a:prstGeom>
              <a:blipFill>
                <a:blip r:embed="rId2"/>
                <a:stretch>
                  <a:fillRect l="-1840" t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945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6897EE-EB19-4598-8EB8-60D7D16A749C}"/>
                  </a:ext>
                </a:extLst>
              </p:cNvPr>
              <p:cNvSpPr txBox="1"/>
              <p:nvPr/>
            </p:nvSpPr>
            <p:spPr>
              <a:xfrm>
                <a:off x="233321" y="617033"/>
                <a:ext cx="8273005" cy="4616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Dimensions of a matrix:</a:t>
                </a:r>
              </a:p>
              <a:p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Numbers of rows by number of columns . </a:t>
                </a:r>
              </a:p>
              <a:p>
                <a:r>
                  <a:rPr lang="en-US" dirty="0"/>
                  <a:t>    The matrix A is a 2*2 matrix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 matrix with only one column or only one</a:t>
                </a:r>
              </a:p>
              <a:p>
                <a:r>
                  <a:rPr lang="en-US" dirty="0"/>
                  <a:t>    row is called a vector.  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1    2    3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a matrix has an equal numbers of rows and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columns , it is called a square matrix 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6897EE-EB19-4598-8EB8-60D7D16A7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21" y="617033"/>
                <a:ext cx="8273005" cy="4616200"/>
              </a:xfrm>
              <a:prstGeom prst="rect">
                <a:avLst/>
              </a:prstGeom>
              <a:blipFill>
                <a:blip r:embed="rId2"/>
                <a:stretch>
                  <a:fillRect l="-590" t="-793" b="-1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296331-20E8-4921-AEC6-7AE8198E25DD}"/>
              </a:ext>
            </a:extLst>
          </p:cNvPr>
          <p:cNvSpPr txBox="1"/>
          <p:nvPr/>
        </p:nvSpPr>
        <p:spPr>
          <a:xfrm>
            <a:off x="5710989" y="2905625"/>
            <a:ext cx="7700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14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1EED52-7F09-4F22-B35C-2B40B4488406}"/>
                  </a:ext>
                </a:extLst>
              </p:cNvPr>
              <p:cNvSpPr txBox="1"/>
              <p:nvPr/>
            </p:nvSpPr>
            <p:spPr>
              <a:xfrm>
                <a:off x="1583202" y="631581"/>
                <a:ext cx="5352171" cy="52632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Transpose matrix:</a:t>
                </a:r>
              </a:p>
              <a:p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transpose of a matrix A is another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rows of A as the columns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Reflect A by its main diagonal to obtain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Formally the (</a:t>
                </a:r>
                <a:r>
                  <a:rPr lang="en-US" dirty="0" err="1"/>
                  <a:t>i</a:t>
                </a:r>
                <a:r>
                  <a:rPr lang="en-US" dirty="0"/>
                  <a:t>, j) element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 is the (j, </a:t>
                </a:r>
                <a:r>
                  <a:rPr lang="en-US" dirty="0" err="1"/>
                  <a:t>i</a:t>
                </a:r>
                <a:r>
                  <a:rPr lang="en-US" dirty="0"/>
                  <a:t>) element of A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]= [A]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A is a m*n matrix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 is a n*m matrix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Example: </a:t>
                </a:r>
              </a:p>
              <a:p>
                <a:r>
                  <a:rPr lang="en-US" dirty="0"/>
                  <a:t>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1EED52-7F09-4F22-B35C-2B40B4488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202" y="631581"/>
                <a:ext cx="5352171" cy="5263236"/>
              </a:xfrm>
              <a:prstGeom prst="rect">
                <a:avLst/>
              </a:prstGeom>
              <a:blipFill>
                <a:blip r:embed="rId2"/>
                <a:stretch>
                  <a:fillRect l="-1025" t="-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16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C23D86-D032-4660-94CC-203923F64891}"/>
              </a:ext>
            </a:extLst>
          </p:cNvPr>
          <p:cNvSpPr txBox="1"/>
          <p:nvPr/>
        </p:nvSpPr>
        <p:spPr>
          <a:xfrm>
            <a:off x="954553" y="966787"/>
            <a:ext cx="654352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Why do we use matrix 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 matrix multiplication diagram. Among the most common tools in electrical engineering and computer science are rectangular grids of numbers known as matrices.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numbers in a matrix can represent data, and they can also represent mathematical equations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4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208101-AE8A-4EDA-B0DC-3D86E0387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40258" y="1614109"/>
            <a:ext cx="4764259" cy="339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904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254</TotalTime>
  <Words>248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Jakirul Islam</dc:creator>
  <cp:lastModifiedBy>Jakirul Islam</cp:lastModifiedBy>
  <cp:revision>22</cp:revision>
  <dcterms:created xsi:type="dcterms:W3CDTF">2020-09-06T16:25:07Z</dcterms:created>
  <dcterms:modified xsi:type="dcterms:W3CDTF">2020-09-14T06:33:44Z</dcterms:modified>
</cp:coreProperties>
</file>