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abc7a32928a65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89E"/>
    <a:srgbClr val="E9F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5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43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8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92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1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6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6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2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3A08-50A2-4195-A93C-CE9EEBB7F1AE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3E22D4E-0C92-48D7-B57D-2A7D30C7C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900" y="161925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7030A0"/>
                </a:solidFill>
              </a:rPr>
              <a:t> </a:t>
            </a:r>
            <a:r>
              <a:rPr lang="en-US" sz="3600" b="1" i="1" dirty="0" smtClean="0">
                <a:solidFill>
                  <a:srgbClr val="7030A0"/>
                </a:solidFill>
              </a:rPr>
              <a:t>               </a:t>
            </a:r>
            <a:r>
              <a:rPr lang="en-US" sz="3600" b="1" i="1" dirty="0" err="1">
                <a:solidFill>
                  <a:srgbClr val="7030A0"/>
                </a:solidFill>
              </a:rPr>
              <a:t>J</a:t>
            </a:r>
            <a:r>
              <a:rPr lang="en-US" sz="3600" b="1" i="1" dirty="0" err="1" smtClean="0">
                <a:solidFill>
                  <a:srgbClr val="7030A0"/>
                </a:solidFill>
              </a:rPr>
              <a:t>akirul</a:t>
            </a:r>
            <a:r>
              <a:rPr lang="en-US" sz="3600" b="1" i="1" dirty="0" smtClean="0">
                <a:solidFill>
                  <a:srgbClr val="7030A0"/>
                </a:solidFill>
              </a:rPr>
              <a:t> </a:t>
            </a:r>
            <a:r>
              <a:rPr lang="en-US" sz="3600" b="1" i="1" dirty="0">
                <a:solidFill>
                  <a:srgbClr val="7030A0"/>
                </a:solidFill>
              </a:rPr>
              <a:t>I</a:t>
            </a:r>
            <a:r>
              <a:rPr lang="en-US" sz="3600" b="1" i="1" dirty="0" smtClean="0">
                <a:solidFill>
                  <a:srgbClr val="7030A0"/>
                </a:solidFill>
              </a:rPr>
              <a:t>slam</a:t>
            </a:r>
          </a:p>
          <a:p>
            <a:endParaRPr lang="en-US" sz="3600" b="1" i="1" dirty="0" smtClean="0">
              <a:solidFill>
                <a:srgbClr val="7030A0"/>
              </a:solidFill>
            </a:endParaRPr>
          </a:p>
          <a:p>
            <a:r>
              <a:rPr lang="en-US" sz="3600" b="1" i="1" dirty="0" smtClean="0">
                <a:solidFill>
                  <a:srgbClr val="7030A0"/>
                </a:solidFill>
              </a:rPr>
              <a:t>Green university of Bangladesh </a:t>
            </a:r>
            <a:endParaRPr lang="en-US" sz="36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3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0272" y="484909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My self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0272" y="484909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My self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035" y="1223573"/>
            <a:ext cx="9677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My name is </a:t>
            </a:r>
            <a:r>
              <a:rPr lang="en-US" dirty="0" err="1" smtClean="0"/>
              <a:t>jakirul</a:t>
            </a:r>
            <a:r>
              <a:rPr lang="en-US" dirty="0" smtClean="0"/>
              <a:t> .i am a student of class bse in cse green </a:t>
            </a:r>
          </a:p>
          <a:p>
            <a:pPr algn="just"/>
            <a:r>
              <a:rPr lang="en-US" dirty="0" smtClean="0"/>
              <a:t> university of Bangladesh .I am not bad student but </a:t>
            </a:r>
          </a:p>
          <a:p>
            <a:pPr algn="just"/>
            <a:r>
              <a:rPr lang="en-US" dirty="0" smtClean="0"/>
              <a:t>unforcuntly my result not good .because properly use for</a:t>
            </a:r>
          </a:p>
          <a:p>
            <a:pPr algn="just"/>
            <a:r>
              <a:rPr lang="en-US" dirty="0" smtClean="0"/>
              <a:t> my brain in the exam hall . So , its simple my result is bad .</a:t>
            </a:r>
          </a:p>
          <a:p>
            <a:pPr algn="just"/>
            <a:r>
              <a:rPr lang="en-US" dirty="0" smtClean="0"/>
              <a:t>She result my life effected hold life . Because admition </a:t>
            </a:r>
          </a:p>
          <a:p>
            <a:pPr algn="just"/>
            <a:r>
              <a:rPr lang="en-US" dirty="0" smtClean="0"/>
              <a:t>Point not englut mark . But I promise second time university </a:t>
            </a:r>
          </a:p>
          <a:p>
            <a:pPr algn="just"/>
            <a:r>
              <a:rPr lang="en-US" dirty="0" smtClean="0"/>
              <a:t>admission test properly user my logic .</a:t>
            </a:r>
          </a:p>
          <a:p>
            <a:pPr algn="just"/>
            <a:r>
              <a:rPr lang="en-US" dirty="0" smtClean="0"/>
              <a:t>Then my daily life routine follow regularly . </a:t>
            </a:r>
          </a:p>
          <a:p>
            <a:pPr algn="just"/>
            <a:r>
              <a:rPr lang="en-US" dirty="0" smtClean="0"/>
              <a:t>I am sure success in my life .</a:t>
            </a:r>
          </a:p>
          <a:p>
            <a:pPr algn="just"/>
            <a:r>
              <a:rPr lang="en-US" dirty="0" smtClean="0"/>
              <a:t>Please pray for me . And I got will success in my life . </a:t>
            </a:r>
          </a:p>
          <a:p>
            <a:pPr algn="just"/>
            <a:r>
              <a:rPr lang="en-US" dirty="0" smtClean="0"/>
              <a:t>Three  step rule follow regularly . Follow this next slide . 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0" y="854241"/>
            <a:ext cx="3416320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5" y="568036"/>
            <a:ext cx="63176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Rule 1 : </a:t>
            </a:r>
          </a:p>
          <a:p>
            <a:r>
              <a:rPr lang="en-US" dirty="0" smtClean="0"/>
              <a:t>regularly early good morning on this bed at 5 a clock in this time .</a:t>
            </a:r>
          </a:p>
          <a:p>
            <a:r>
              <a:rPr lang="en-US" dirty="0" smtClean="0"/>
              <a:t> Then started study in reading room .</a:t>
            </a:r>
          </a:p>
          <a:p>
            <a:r>
              <a:rPr lang="en-US" dirty="0" smtClean="0"/>
              <a:t> At Last 5 hours continues study and only study .</a:t>
            </a:r>
          </a:p>
          <a:p>
            <a:r>
              <a:rPr lang="en-US" dirty="0" smtClean="0"/>
              <a:t> No phone , no computer use . </a:t>
            </a:r>
            <a:endParaRPr lang="en-US" dirty="0"/>
          </a:p>
        </p:txBody>
      </p:sp>
      <p:pic>
        <p:nvPicPr>
          <p:cNvPr id="3" name="Picture 2" descr="TRANSCEND MEDIA SERVICE » A Stream of Consciousness abou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98" y="568036"/>
            <a:ext cx="3915359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34291"/>
            <a:ext cx="73681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Rule 2 :</a:t>
            </a:r>
          </a:p>
          <a:p>
            <a:r>
              <a:rPr lang="en-US" sz="2000" b="1" dirty="0" smtClean="0"/>
              <a:t> </a:t>
            </a:r>
            <a:r>
              <a:rPr lang="en-US" dirty="0" smtClean="0"/>
              <a:t>as a Muslim so , my duty regularly mosque and pray for parents . Allah we get help me  always . So this process </a:t>
            </a:r>
          </a:p>
          <a:p>
            <a:r>
              <a:rPr lang="en-US" dirty="0" smtClean="0"/>
              <a:t>Continues I hope all off well .  </a:t>
            </a:r>
            <a:endParaRPr lang="en-US" dirty="0"/>
          </a:p>
        </p:txBody>
      </p:sp>
      <p:pic>
        <p:nvPicPr>
          <p:cNvPr id="3" name="Picture 2" descr="Sheikh Zayed Mosque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09" y="734291"/>
            <a:ext cx="3228109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9420"/>
            <a:ext cx="5421164" cy="123110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 smtClean="0"/>
              <a:t>Rule 3: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physical exercise regularly and continues  .</a:t>
            </a:r>
          </a:p>
          <a:p>
            <a:r>
              <a:rPr lang="en-US" dirty="0" smtClean="0"/>
              <a:t> Because  exercise is very most important in my health . </a:t>
            </a:r>
          </a:p>
          <a:p>
            <a:r>
              <a:rPr lang="en-US" dirty="0" smtClean="0"/>
              <a:t>So , follow this system regularly . At last 30 minutes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65" y="549420"/>
            <a:ext cx="2112071" cy="15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527" y="1967345"/>
            <a:ext cx="76344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Thanks 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1448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246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2020-05-08T07:04:57Z</dcterms:created>
  <dcterms:modified xsi:type="dcterms:W3CDTF">2020-05-08T09:20:17Z</dcterms:modified>
</cp:coreProperties>
</file>