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75" r:id="rId2"/>
    <p:sldId id="273" r:id="rId3"/>
    <p:sldId id="268" r:id="rId4"/>
    <p:sldId id="257" r:id="rId5"/>
    <p:sldId id="258" r:id="rId6"/>
    <p:sldId id="259" r:id="rId7"/>
    <p:sldId id="269" r:id="rId8"/>
    <p:sldId id="260" r:id="rId9"/>
    <p:sldId id="261" r:id="rId10"/>
    <p:sldId id="270" r:id="rId11"/>
    <p:sldId id="262" r:id="rId12"/>
    <p:sldId id="263" r:id="rId13"/>
    <p:sldId id="271" r:id="rId14"/>
    <p:sldId id="266" r:id="rId15"/>
    <p:sldId id="267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E5DBD-5B62-4BAC-9E83-4D5BC48201D7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2382-C790-4A14-9028-F75664D81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bc@defg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PREPOSITION </a:t>
            </a:r>
            <a:endParaRPr lang="en-US" sz="8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3429000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Mamunur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Rashid </a:t>
            </a:r>
            <a:r>
              <a:rPr lang="en-US" sz="28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Zaber</a:t>
            </a:r>
            <a:endParaRPr lang="en-US" sz="28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Lecturer 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Green University Language Center 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Department of English, GUB</a:t>
            </a:r>
            <a:endParaRPr lang="en-US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We also use On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Indicate a device or machine, such as a phone or computer:</a:t>
            </a:r>
            <a:endParaRPr lang="en-US" dirty="0"/>
          </a:p>
          <a:p>
            <a:pPr lvl="1"/>
            <a:r>
              <a:rPr lang="en-US" dirty="0"/>
              <a:t>He is </a:t>
            </a:r>
            <a:r>
              <a:rPr lang="en-US" b="1" i="1" dirty="0"/>
              <a:t>on</a:t>
            </a:r>
            <a:r>
              <a:rPr lang="en-US" dirty="0"/>
              <a:t> the phone right now. She has been </a:t>
            </a:r>
            <a:r>
              <a:rPr lang="en-US" b="1" i="1" dirty="0"/>
              <a:t>on</a:t>
            </a:r>
            <a:r>
              <a:rPr lang="en-US" dirty="0"/>
              <a:t> the computer since this morning. My favorite movie will be </a:t>
            </a:r>
            <a:r>
              <a:rPr lang="en-US" b="1" i="1" dirty="0"/>
              <a:t>on</a:t>
            </a:r>
            <a:r>
              <a:rPr lang="en-US" dirty="0"/>
              <a:t> TV tonight.</a:t>
            </a:r>
          </a:p>
          <a:p>
            <a:pPr lvl="0"/>
            <a:r>
              <a:rPr lang="en-US" b="1" dirty="0"/>
              <a:t>Indicate a part of the body:</a:t>
            </a:r>
            <a:endParaRPr lang="en-US" dirty="0"/>
          </a:p>
          <a:p>
            <a:pPr lvl="1"/>
            <a:r>
              <a:rPr lang="en-US" dirty="0"/>
              <a:t>The stick hit me </a:t>
            </a:r>
            <a:r>
              <a:rPr lang="en-US" b="1" i="1" dirty="0"/>
              <a:t>on</a:t>
            </a:r>
            <a:r>
              <a:rPr lang="en-US" dirty="0"/>
              <a:t> my shoulder. He kissed me </a:t>
            </a:r>
            <a:r>
              <a:rPr lang="en-US" b="1" i="1" dirty="0"/>
              <a:t>on</a:t>
            </a:r>
            <a:r>
              <a:rPr lang="en-US" dirty="0"/>
              <a:t> my cheek. I wear a ring </a:t>
            </a:r>
            <a:r>
              <a:rPr lang="en-US" b="1" i="1" dirty="0"/>
              <a:t>on</a:t>
            </a:r>
            <a:r>
              <a:rPr lang="en-US" dirty="0"/>
              <a:t> my finger.</a:t>
            </a:r>
          </a:p>
          <a:p>
            <a:pPr lvl="0"/>
            <a:r>
              <a:rPr lang="en-US" b="1" dirty="0"/>
              <a:t>Indicate the state of something:</a:t>
            </a:r>
            <a:endParaRPr lang="en-US" dirty="0"/>
          </a:p>
          <a:p>
            <a:pPr lvl="1"/>
            <a:r>
              <a:rPr lang="en-US" dirty="0"/>
              <a:t>Everything in this store is </a:t>
            </a:r>
            <a:r>
              <a:rPr lang="en-US" b="1" i="1" dirty="0"/>
              <a:t>on</a:t>
            </a:r>
            <a:r>
              <a:rPr lang="en-US" dirty="0"/>
              <a:t> sale. The building is </a:t>
            </a:r>
            <a:r>
              <a:rPr lang="en-US" b="1" i="1" dirty="0"/>
              <a:t>on</a:t>
            </a:r>
            <a:r>
              <a:rPr lang="en-US" dirty="0"/>
              <a:t> fire.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at </a:t>
            </a:r>
            <a:r>
              <a:rPr lang="en-US" dirty="0"/>
              <a:t>for</a:t>
            </a:r>
            <a:r>
              <a:rPr lang="en-US" b="1" dirty="0">
                <a:solidFill>
                  <a:srgbClr val="00B050"/>
                </a:solidFill>
              </a:rPr>
              <a:t> place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at</a:t>
            </a:r>
            <a:r>
              <a:rPr lang="en-US" dirty="0">
                <a:solidFill>
                  <a:srgbClr val="0070C0"/>
                </a:solidFill>
              </a:rPr>
              <a:t> for a POINT</a:t>
            </a:r>
          </a:p>
          <a:p>
            <a:r>
              <a:rPr lang="en-US" dirty="0">
                <a:solidFill>
                  <a:srgbClr val="FF0000"/>
                </a:solidFill>
              </a:rPr>
              <a:t>At</a:t>
            </a:r>
            <a:r>
              <a:rPr lang="en-US" dirty="0"/>
              <a:t> the corner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the bus stop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the door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the top of the page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the entrance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the front desk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at </a:t>
            </a:r>
            <a:r>
              <a:rPr lang="en-US" dirty="0"/>
              <a:t>for</a:t>
            </a:r>
            <a:r>
              <a:rPr lang="en-US" b="1" dirty="0">
                <a:solidFill>
                  <a:srgbClr val="00B050"/>
                </a:solidFill>
              </a:rPr>
              <a:t> time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at</a:t>
            </a:r>
            <a:r>
              <a:rPr lang="en-US" dirty="0">
                <a:solidFill>
                  <a:srgbClr val="0070C0"/>
                </a:solidFill>
              </a:rPr>
              <a:t> for a PRECISE/TINY TIME/VERY SMALL</a:t>
            </a:r>
          </a:p>
          <a:p>
            <a:r>
              <a:rPr lang="en-US" dirty="0">
                <a:solidFill>
                  <a:srgbClr val="FF0000"/>
                </a:solidFill>
              </a:rPr>
              <a:t>At</a:t>
            </a:r>
            <a:r>
              <a:rPr lang="en-US" dirty="0"/>
              <a:t> 3 o'clock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10.30am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noon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bedtime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sunset</a:t>
            </a:r>
          </a:p>
          <a:p>
            <a:r>
              <a:rPr lang="en-US" dirty="0">
                <a:solidFill>
                  <a:srgbClr val="FF0000"/>
                </a:solidFill>
              </a:rPr>
              <a:t>At </a:t>
            </a:r>
            <a:r>
              <a:rPr lang="en-US" dirty="0"/>
              <a:t>the moment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Used to indicate an email address:</a:t>
            </a:r>
            <a:endParaRPr lang="en-US" dirty="0"/>
          </a:p>
          <a:p>
            <a:pPr lvl="1"/>
            <a:r>
              <a:rPr lang="en-US" dirty="0"/>
              <a:t>Please email me </a:t>
            </a:r>
            <a:r>
              <a:rPr lang="en-US" b="1" i="1" dirty="0">
                <a:solidFill>
                  <a:srgbClr val="FF0000"/>
                </a:solidFill>
              </a:rPr>
              <a:t>at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abc@defg.com</a:t>
            </a:r>
            <a:endParaRPr lang="en-US" dirty="0"/>
          </a:p>
          <a:p>
            <a:pPr lvl="0"/>
            <a:r>
              <a:rPr lang="en-US" b="1" dirty="0"/>
              <a:t>Used to indicate an activity:</a:t>
            </a:r>
            <a:endParaRPr lang="en-US" dirty="0"/>
          </a:p>
          <a:p>
            <a:pPr lvl="1"/>
            <a:r>
              <a:rPr lang="en-US" dirty="0"/>
              <a:t>He laughed </a:t>
            </a:r>
            <a:r>
              <a:rPr lang="en-US" b="1" i="1" dirty="0">
                <a:solidFill>
                  <a:srgbClr val="FF0000"/>
                </a:solidFill>
              </a:rPr>
              <a:t>at</a:t>
            </a:r>
            <a:r>
              <a:rPr lang="en-US" dirty="0"/>
              <a:t> my acting.</a:t>
            </a:r>
          </a:p>
          <a:p>
            <a:pPr lvl="1"/>
            <a:r>
              <a:rPr lang="en-US" dirty="0"/>
              <a:t>I am good </a:t>
            </a:r>
            <a:r>
              <a:rPr lang="en-US" b="1" i="1" dirty="0">
                <a:solidFill>
                  <a:srgbClr val="FF0000"/>
                </a:solidFill>
              </a:rPr>
              <a:t>at</a:t>
            </a:r>
            <a:r>
              <a:rPr lang="en-US" dirty="0"/>
              <a:t> drawing a portrait.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Let’s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Dinosaurs lived  ____the ancient time.</a:t>
            </a:r>
          </a:p>
          <a:p>
            <a:r>
              <a:rPr lang="en-US" sz="2400" b="1" dirty="0"/>
              <a:t>I &amp; my wife were sitting ___ one corner of sea shore.</a:t>
            </a:r>
          </a:p>
          <a:p>
            <a:r>
              <a:rPr lang="en-US" sz="2400" b="1" dirty="0"/>
              <a:t>He was born ___ 25</a:t>
            </a:r>
            <a:r>
              <a:rPr lang="en-US" sz="2400" b="1" baseline="30000" dirty="0"/>
              <a:t>th</a:t>
            </a:r>
            <a:r>
              <a:rPr lang="en-US" sz="2400" b="1" dirty="0"/>
              <a:t> December ___ 1975.</a:t>
            </a:r>
          </a:p>
          <a:p>
            <a:r>
              <a:rPr lang="en-US" sz="2400" b="1" dirty="0"/>
              <a:t>It rarely snows ____ winter ____ Bangladesh. </a:t>
            </a:r>
          </a:p>
          <a:p>
            <a:r>
              <a:rPr lang="en-US" sz="2400" b="1" dirty="0"/>
              <a:t>He put the bag ____the table.</a:t>
            </a:r>
          </a:p>
          <a:p>
            <a:r>
              <a:rPr lang="en-US" sz="2400" b="1" dirty="0"/>
              <a:t>He is ___the room. But he is sitting ___ the corner.</a:t>
            </a:r>
          </a:p>
          <a:p>
            <a:r>
              <a:rPr lang="en-US" sz="2400" b="1" dirty="0"/>
              <a:t>He’s standing ____ the entrance of the cave.</a:t>
            </a:r>
          </a:p>
          <a:p>
            <a:r>
              <a:rPr lang="en-US" sz="2400" b="1" dirty="0"/>
              <a:t>Our university remain closed ____ Sundays &amp; Mondays.</a:t>
            </a:r>
          </a:p>
          <a:p>
            <a:r>
              <a:rPr lang="en-US" sz="2400" b="1" dirty="0"/>
              <a:t>After taking bath ___ the sea, we’re relaxing ____ the resting chair ____ the sea beach.</a:t>
            </a:r>
          </a:p>
          <a:p>
            <a:r>
              <a:rPr lang="en-US" sz="2400" b="1" dirty="0"/>
              <a:t>We’re practicing prepositions ___ this moment. ___ 28</a:t>
            </a:r>
            <a:r>
              <a:rPr lang="en-US" sz="2400" b="1" baseline="30000" dirty="0"/>
              <a:t>th</a:t>
            </a:r>
            <a:r>
              <a:rPr lang="en-US" sz="2400" b="1" dirty="0"/>
              <a:t> January, we’ll talk about </a:t>
            </a:r>
            <a:r>
              <a:rPr lang="en-US" sz="2400" b="1" dirty="0">
                <a:solidFill>
                  <a:srgbClr val="7030A0"/>
                </a:solidFill>
              </a:rPr>
              <a:t>Conditionals.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 lvl="1"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Solutions…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Dinosaurs lived  __</a:t>
            </a:r>
            <a:r>
              <a:rPr lang="en-US" sz="2400" b="1" dirty="0" err="1">
                <a:solidFill>
                  <a:srgbClr val="FF0000"/>
                </a:solidFill>
              </a:rPr>
              <a:t>in_</a:t>
            </a:r>
            <a:r>
              <a:rPr lang="en-US" sz="2400" b="1" dirty="0" err="1"/>
              <a:t>_the</a:t>
            </a:r>
            <a:r>
              <a:rPr lang="en-US" sz="2400" b="1" dirty="0"/>
              <a:t> ancient time.</a:t>
            </a:r>
          </a:p>
          <a:p>
            <a:r>
              <a:rPr lang="en-US" sz="2400" b="1" dirty="0"/>
              <a:t>I &amp; my wife were sitting </a:t>
            </a:r>
            <a:r>
              <a:rPr lang="en-US" sz="2400" b="1" dirty="0">
                <a:solidFill>
                  <a:srgbClr val="FF0000"/>
                </a:solidFill>
              </a:rPr>
              <a:t>__at_ </a:t>
            </a:r>
            <a:r>
              <a:rPr lang="en-US" sz="2400" b="1" dirty="0"/>
              <a:t>one corner of sea shore.</a:t>
            </a:r>
          </a:p>
          <a:p>
            <a:r>
              <a:rPr lang="en-US" sz="2400" b="1" dirty="0"/>
              <a:t>He was born __</a:t>
            </a:r>
            <a:r>
              <a:rPr lang="en-US" sz="2400" b="1" dirty="0">
                <a:solidFill>
                  <a:srgbClr val="FF0000"/>
                </a:solidFill>
              </a:rPr>
              <a:t>on</a:t>
            </a:r>
            <a:r>
              <a:rPr lang="en-US" sz="2400" b="1" dirty="0"/>
              <a:t>_ 25</a:t>
            </a:r>
            <a:r>
              <a:rPr lang="en-US" sz="2400" b="1" baseline="30000" dirty="0"/>
              <a:t>th</a:t>
            </a:r>
            <a:r>
              <a:rPr lang="en-US" sz="2400" b="1" dirty="0"/>
              <a:t> December __</a:t>
            </a:r>
            <a:r>
              <a:rPr lang="en-US" sz="2400" b="1" dirty="0">
                <a:solidFill>
                  <a:srgbClr val="FF0000"/>
                </a:solidFill>
              </a:rPr>
              <a:t>in</a:t>
            </a:r>
            <a:r>
              <a:rPr lang="en-US" sz="2400" b="1" dirty="0"/>
              <a:t>_ 1975.</a:t>
            </a:r>
          </a:p>
          <a:p>
            <a:r>
              <a:rPr lang="en-US" sz="2400" b="1" dirty="0"/>
              <a:t>It rarely snows __</a:t>
            </a:r>
            <a:r>
              <a:rPr lang="en-US" sz="2400" b="1" dirty="0">
                <a:solidFill>
                  <a:srgbClr val="FF0000"/>
                </a:solidFill>
              </a:rPr>
              <a:t>in_</a:t>
            </a:r>
            <a:r>
              <a:rPr lang="en-US" sz="2400" b="1" dirty="0"/>
              <a:t>_ winter </a:t>
            </a:r>
            <a:r>
              <a:rPr lang="en-US" sz="2400" b="1" dirty="0">
                <a:solidFill>
                  <a:srgbClr val="FF0000"/>
                </a:solidFill>
              </a:rPr>
              <a:t>__in__ </a:t>
            </a:r>
            <a:r>
              <a:rPr lang="en-US" sz="2400" b="1" dirty="0"/>
              <a:t>Bangladesh. </a:t>
            </a:r>
          </a:p>
          <a:p>
            <a:r>
              <a:rPr lang="en-US" sz="2400" b="1" dirty="0"/>
              <a:t>He put the bag _</a:t>
            </a:r>
            <a:r>
              <a:rPr lang="en-US" sz="2400" b="1" dirty="0" err="1">
                <a:solidFill>
                  <a:srgbClr val="FF0000"/>
                </a:solidFill>
              </a:rPr>
              <a:t>on</a:t>
            </a:r>
            <a:r>
              <a:rPr lang="en-US" sz="2400" b="1" dirty="0" err="1"/>
              <a:t>_the</a:t>
            </a:r>
            <a:r>
              <a:rPr lang="en-US" sz="2400" b="1" dirty="0"/>
              <a:t> table.</a:t>
            </a:r>
          </a:p>
          <a:p>
            <a:r>
              <a:rPr lang="en-US" sz="2400" b="1" dirty="0"/>
              <a:t>He is _</a:t>
            </a:r>
            <a:r>
              <a:rPr lang="en-US" sz="2400" b="1" dirty="0" err="1">
                <a:solidFill>
                  <a:srgbClr val="FF0000"/>
                </a:solidFill>
              </a:rPr>
              <a:t>in</a:t>
            </a:r>
            <a:r>
              <a:rPr lang="en-US" sz="2400" b="1" dirty="0" err="1"/>
              <a:t>_the</a:t>
            </a:r>
            <a:r>
              <a:rPr lang="en-US" sz="2400" b="1" dirty="0"/>
              <a:t> room. But he is sitting </a:t>
            </a:r>
            <a:r>
              <a:rPr lang="en-US" sz="2400" b="1" dirty="0">
                <a:solidFill>
                  <a:srgbClr val="FF0000"/>
                </a:solidFill>
              </a:rPr>
              <a:t>_at_ </a:t>
            </a:r>
            <a:r>
              <a:rPr lang="en-US" sz="2400" b="1" dirty="0"/>
              <a:t>the corner.</a:t>
            </a:r>
          </a:p>
          <a:p>
            <a:r>
              <a:rPr lang="en-US" sz="2400" b="1" dirty="0"/>
              <a:t>He’s standing </a:t>
            </a:r>
            <a:r>
              <a:rPr lang="en-US" sz="2400" b="1" dirty="0">
                <a:solidFill>
                  <a:srgbClr val="FF0000"/>
                </a:solidFill>
              </a:rPr>
              <a:t>__at__ </a:t>
            </a:r>
            <a:r>
              <a:rPr lang="en-US" sz="2400" b="1" dirty="0"/>
              <a:t>the entrance of the cave.</a:t>
            </a:r>
          </a:p>
          <a:p>
            <a:r>
              <a:rPr lang="en-US" sz="2400" b="1" dirty="0"/>
              <a:t>Our university remain closed </a:t>
            </a:r>
            <a:r>
              <a:rPr lang="en-US" sz="2400" b="1" dirty="0">
                <a:solidFill>
                  <a:srgbClr val="FF0000"/>
                </a:solidFill>
              </a:rPr>
              <a:t>__on__ </a:t>
            </a:r>
            <a:r>
              <a:rPr lang="en-US" sz="2400" b="1" dirty="0"/>
              <a:t>Sundays &amp; Mondays.</a:t>
            </a:r>
          </a:p>
          <a:p>
            <a:r>
              <a:rPr lang="en-US" sz="2400" b="1" dirty="0"/>
              <a:t>After taking bath </a:t>
            </a:r>
            <a:r>
              <a:rPr lang="en-US" sz="2400" b="1" dirty="0">
                <a:solidFill>
                  <a:srgbClr val="FF0000"/>
                </a:solidFill>
              </a:rPr>
              <a:t>__in_ </a:t>
            </a:r>
            <a:r>
              <a:rPr lang="en-US" sz="2400" b="1" dirty="0"/>
              <a:t>the sea, we’re relaxing </a:t>
            </a:r>
            <a:r>
              <a:rPr lang="en-US" sz="2400" b="1" dirty="0" err="1"/>
              <a:t>sitting</a:t>
            </a:r>
            <a:r>
              <a:rPr lang="en-US" sz="2400" b="1" dirty="0" err="1">
                <a:solidFill>
                  <a:srgbClr val="FF0000"/>
                </a:solidFill>
              </a:rPr>
              <a:t>__on</a:t>
            </a:r>
            <a:r>
              <a:rPr lang="en-US" sz="2400" b="1" dirty="0">
                <a:solidFill>
                  <a:srgbClr val="FF0000"/>
                </a:solidFill>
              </a:rPr>
              <a:t>__ </a:t>
            </a:r>
            <a:r>
              <a:rPr lang="en-US" sz="2400" b="1" dirty="0"/>
              <a:t>the resting chair </a:t>
            </a:r>
            <a:r>
              <a:rPr lang="en-US" sz="2400" b="1" dirty="0">
                <a:solidFill>
                  <a:srgbClr val="FF0000"/>
                </a:solidFill>
              </a:rPr>
              <a:t>__at__ </a:t>
            </a:r>
            <a:r>
              <a:rPr lang="en-US" sz="2400" b="1" dirty="0"/>
              <a:t>the sea beach.</a:t>
            </a:r>
          </a:p>
          <a:p>
            <a:r>
              <a:rPr lang="en-US" sz="2400" b="1" dirty="0"/>
              <a:t>We’re practicing prepositions </a:t>
            </a:r>
            <a:r>
              <a:rPr lang="en-US" sz="2400" b="1" dirty="0">
                <a:solidFill>
                  <a:srgbClr val="FF0000"/>
                </a:solidFill>
              </a:rPr>
              <a:t>__at_ </a:t>
            </a:r>
            <a:r>
              <a:rPr lang="en-US" sz="2400" b="1" dirty="0"/>
              <a:t>this moment. </a:t>
            </a:r>
            <a:r>
              <a:rPr lang="en-US" sz="2400" b="1" dirty="0">
                <a:solidFill>
                  <a:srgbClr val="FF0000"/>
                </a:solidFill>
              </a:rPr>
              <a:t>_on_</a:t>
            </a:r>
            <a:r>
              <a:rPr lang="en-US" sz="2400" b="1" dirty="0"/>
              <a:t> 28</a:t>
            </a:r>
            <a:r>
              <a:rPr lang="en-US" sz="2400" b="1" baseline="30000" dirty="0"/>
              <a:t>th</a:t>
            </a:r>
            <a:r>
              <a:rPr lang="en-US" sz="2400" b="1" dirty="0"/>
              <a:t> January,  we’ll talk about </a:t>
            </a:r>
            <a:r>
              <a:rPr lang="en-US" sz="2400" b="1" dirty="0">
                <a:solidFill>
                  <a:srgbClr val="7030A0"/>
                </a:solidFill>
              </a:rPr>
              <a:t>Conditionals.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 lvl="1"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>
              <a:solidFill>
                <a:srgbClr val="00B050"/>
              </a:solidFill>
              <a:sym typeface="Wingdings" pitchFamily="2" charset="2"/>
            </a:endParaRPr>
          </a:p>
          <a:p>
            <a:pPr algn="ctr">
              <a:buNone/>
            </a:pPr>
            <a:r>
              <a:rPr lang="en-US" sz="7200" b="1" dirty="0">
                <a:solidFill>
                  <a:srgbClr val="00B050"/>
                </a:solidFill>
                <a:sym typeface="Wingdings" pitchFamily="2" charset="2"/>
              </a:rPr>
              <a:t>  </a:t>
            </a:r>
            <a:endParaRPr lang="en-US" sz="7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pic>
        <p:nvPicPr>
          <p:cNvPr id="1026" name="Picture 2" descr="C:\Users\Dell\Documents\in-on-a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7810"/>
            <a:ext cx="7162800" cy="4670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6760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 </a:t>
            </a:r>
          </a:p>
          <a:p>
            <a:r>
              <a:rPr lang="en-US" b="1" dirty="0">
                <a:solidFill>
                  <a:srgbClr val="7030A0"/>
                </a:solidFill>
              </a:rPr>
              <a:t>On </a:t>
            </a:r>
          </a:p>
          <a:p>
            <a:r>
              <a:rPr lang="en-US" b="1" dirty="0">
                <a:solidFill>
                  <a:srgbClr val="7030A0"/>
                </a:solidFill>
              </a:rPr>
              <a:t>At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000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Place 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Others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In: 	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Place</a:t>
            </a:r>
            <a:r>
              <a:rPr lang="en-US" dirty="0"/>
              <a:t>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rgbClr val="0070C0"/>
                </a:solidFill>
              </a:rPr>
              <a:t> for an ENCLOSED SPACE</a:t>
            </a:r>
          </a:p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the garden</a:t>
            </a:r>
          </a:p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my wallet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/>
              <a:t>a box</a:t>
            </a:r>
          </a:p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London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</a:t>
            </a:r>
            <a:r>
              <a:rPr lang="en-US" dirty="0"/>
              <a:t>for</a:t>
            </a:r>
            <a:r>
              <a:rPr lang="en-US" b="1" dirty="0">
                <a:solidFill>
                  <a:srgbClr val="00B050"/>
                </a:solidFill>
              </a:rPr>
              <a:t> time</a:t>
            </a:r>
            <a:r>
              <a:rPr lang="en-US" dirty="0"/>
              <a:t>  </a:t>
            </a:r>
          </a:p>
          <a:p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rgbClr val="0070C0"/>
                </a:solidFill>
              </a:rPr>
              <a:t> for MONTHS, YEARS, CENTURIES and LONG PERIODS</a:t>
            </a:r>
          </a:p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May</a:t>
            </a:r>
          </a:p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summer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/>
              <a:t>1990</a:t>
            </a:r>
          </a:p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1990s</a:t>
            </a:r>
          </a:p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the next century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/>
              <a:t>in the Ice Age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We also use In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Indicate a shape, color, or size:</a:t>
            </a:r>
            <a:endParaRPr lang="en-US" dirty="0"/>
          </a:p>
          <a:p>
            <a:pPr lvl="1"/>
            <a:r>
              <a:rPr lang="en-US" dirty="0"/>
              <a:t>This painting is mostly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/>
              <a:t> blue.</a:t>
            </a:r>
          </a:p>
          <a:p>
            <a:pPr lvl="1"/>
            <a:r>
              <a:rPr lang="en-US" dirty="0"/>
              <a:t>The students stood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/>
              <a:t> a circle.</a:t>
            </a:r>
          </a:p>
          <a:p>
            <a:pPr lvl="1"/>
            <a:r>
              <a:rPr lang="en-US" dirty="0"/>
              <a:t>This jacket comes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/>
              <a:t> four different sizes.</a:t>
            </a:r>
          </a:p>
          <a:p>
            <a:pPr lvl="0"/>
            <a:r>
              <a:rPr lang="en-US" b="1" dirty="0"/>
              <a:t>Express while doing something:</a:t>
            </a:r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/>
              <a:t> preparing for the final report, we revised the tone three times.</a:t>
            </a:r>
          </a:p>
          <a:p>
            <a:pPr lvl="1"/>
            <a:r>
              <a:rPr lang="en-US" dirty="0"/>
              <a:t>A catch phrase needs to be impressive </a:t>
            </a:r>
            <a:r>
              <a:rPr lang="en-US" b="1" dirty="0">
                <a:solidFill>
                  <a:srgbClr val="0070C0"/>
                </a:solidFill>
              </a:rPr>
              <a:t>in </a:t>
            </a:r>
            <a:r>
              <a:rPr lang="en-US" dirty="0"/>
              <a:t>marketing a product.</a:t>
            </a:r>
          </a:p>
          <a:p>
            <a:pPr lvl="0"/>
            <a:r>
              <a:rPr lang="en-US" b="1" dirty="0"/>
              <a:t>Indicate a belief, opinion, interest, or feeling:</a:t>
            </a:r>
            <a:endParaRPr lang="en-US" dirty="0"/>
          </a:p>
          <a:p>
            <a:pPr lvl="1"/>
            <a:r>
              <a:rPr lang="en-US" dirty="0"/>
              <a:t>I believe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/>
              <a:t> the next life.</a:t>
            </a:r>
          </a:p>
          <a:p>
            <a:pPr lvl="1"/>
            <a:r>
              <a:rPr lang="en-US" dirty="0"/>
              <a:t>We are not interested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/>
              <a:t> gambling.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on </a:t>
            </a:r>
            <a:r>
              <a:rPr lang="en-US" dirty="0"/>
              <a:t>for</a:t>
            </a:r>
            <a:r>
              <a:rPr lang="en-US" b="1" dirty="0">
                <a:solidFill>
                  <a:srgbClr val="00B050"/>
                </a:solidFill>
              </a:rPr>
              <a:t> place</a:t>
            </a:r>
            <a:r>
              <a:rPr lang="en-US" dirty="0"/>
              <a:t>  </a:t>
            </a:r>
          </a:p>
          <a:p>
            <a:r>
              <a:rPr lang="en-US" b="1" dirty="0">
                <a:solidFill>
                  <a:srgbClr val="0070C0"/>
                </a:solidFill>
              </a:rPr>
              <a:t>on</a:t>
            </a:r>
            <a:r>
              <a:rPr lang="en-US" dirty="0">
                <a:solidFill>
                  <a:srgbClr val="0070C0"/>
                </a:solidFill>
              </a:rPr>
              <a:t> for a SURFACE</a:t>
            </a:r>
          </a:p>
          <a:p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the wall</a:t>
            </a:r>
          </a:p>
          <a:p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the ceiling</a:t>
            </a:r>
          </a:p>
          <a:p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/>
              <a:t>the door</a:t>
            </a:r>
          </a:p>
          <a:p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/>
              <a:t>the menu</a:t>
            </a:r>
          </a:p>
          <a:p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/>
              <a:t>a page</a:t>
            </a:r>
          </a:p>
          <a:p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/>
              <a:t>the table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on </a:t>
            </a:r>
            <a:r>
              <a:rPr lang="en-US" dirty="0"/>
              <a:t>for</a:t>
            </a:r>
            <a:r>
              <a:rPr lang="en-US" b="1" dirty="0">
                <a:solidFill>
                  <a:srgbClr val="00B050"/>
                </a:solidFill>
              </a:rPr>
              <a:t> time</a:t>
            </a:r>
            <a:r>
              <a:rPr lang="en-US" dirty="0"/>
              <a:t>  </a:t>
            </a:r>
          </a:p>
          <a:p>
            <a:r>
              <a:rPr lang="en-US" b="1" dirty="0">
                <a:solidFill>
                  <a:srgbClr val="0070C0"/>
                </a:solidFill>
              </a:rPr>
              <a:t>on</a:t>
            </a:r>
            <a:r>
              <a:rPr lang="en-US" dirty="0">
                <a:solidFill>
                  <a:srgbClr val="0070C0"/>
                </a:solidFill>
              </a:rPr>
              <a:t> for DAYS and DATES</a:t>
            </a:r>
          </a:p>
          <a:p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/>
              <a:t>Sunday</a:t>
            </a:r>
          </a:p>
          <a:p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Mondays</a:t>
            </a:r>
          </a:p>
          <a:p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/>
              <a:t> 6 March</a:t>
            </a:r>
          </a:p>
          <a:p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/>
              <a:t>25 Dec. 2010</a:t>
            </a:r>
          </a:p>
          <a:p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/>
              <a:t>Christmas Day</a:t>
            </a:r>
          </a:p>
          <a:p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/>
              <a:t>New Year's Eve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533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Comic Sans MS</vt:lpstr>
      <vt:lpstr>Wingdings</vt:lpstr>
      <vt:lpstr>Office Theme</vt:lpstr>
      <vt:lpstr>PowerPoint Presentation</vt:lpstr>
      <vt:lpstr>Prepositions</vt:lpstr>
      <vt:lpstr>Prepositions</vt:lpstr>
      <vt:lpstr>Prepositions</vt:lpstr>
      <vt:lpstr>Prepositions</vt:lpstr>
      <vt:lpstr>Prepositions</vt:lpstr>
      <vt:lpstr>We also use In to…</vt:lpstr>
      <vt:lpstr>Prepositions</vt:lpstr>
      <vt:lpstr>Prepositions</vt:lpstr>
      <vt:lpstr>We also use On to…</vt:lpstr>
      <vt:lpstr>Prepositions</vt:lpstr>
      <vt:lpstr>Prepositions</vt:lpstr>
      <vt:lpstr>Prepositions</vt:lpstr>
      <vt:lpstr>Let’s Practice</vt:lpstr>
      <vt:lpstr>Solutions…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Prepositions</dc:title>
  <dc:creator>Ape Si</dc:creator>
  <cp:lastModifiedBy>Dell</cp:lastModifiedBy>
  <cp:revision>38</cp:revision>
  <dcterms:created xsi:type="dcterms:W3CDTF">2006-08-16T00:00:00Z</dcterms:created>
  <dcterms:modified xsi:type="dcterms:W3CDTF">2019-10-09T08:23:42Z</dcterms:modified>
</cp:coreProperties>
</file>