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5" r:id="rId7"/>
    <p:sldId id="266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vetel slo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106029E-61A8-BAF8-C35B-6B7A5774F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1325880"/>
            <a:ext cx="4399983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l-SI" sz="4400" b="1" dirty="0" err="1">
                <a:solidFill>
                  <a:srgbClr val="EBEBEB"/>
                </a:solidFill>
              </a:rPr>
              <a:t>Kajas</a:t>
            </a:r>
            <a:r>
              <a:rPr lang="sl-SI" sz="4400" b="1" dirty="0">
                <a:solidFill>
                  <a:srgbClr val="EBEBEB"/>
                </a:solidFill>
              </a:rPr>
              <a:t> </a:t>
            </a:r>
            <a:r>
              <a:rPr lang="sl-SI" sz="4400" b="1" dirty="0" err="1">
                <a:solidFill>
                  <a:srgbClr val="EBEBEB"/>
                </a:solidFill>
              </a:rPr>
              <a:t>Hairstyles</a:t>
            </a:r>
            <a:br>
              <a:rPr lang="sl-SI" sz="4000" b="1" dirty="0">
                <a:solidFill>
                  <a:srgbClr val="EBEBEB"/>
                </a:solidFill>
              </a:rPr>
            </a:br>
            <a:r>
              <a:rPr lang="sl-SI" sz="3600" dirty="0">
                <a:solidFill>
                  <a:srgbClr val="EBEBEB"/>
                </a:solidFill>
              </a:rPr>
              <a:t>sodobna frizerska spletna platforma</a:t>
            </a:r>
            <a:endParaRPr lang="sl-SI" sz="4000" b="1" dirty="0">
              <a:solidFill>
                <a:srgbClr val="EBEBEB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A54FAD5-C19E-191E-0B30-1B09DC78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4588329"/>
            <a:ext cx="4158334" cy="1621508"/>
          </a:xfrm>
        </p:spPr>
        <p:txBody>
          <a:bodyPr>
            <a:normAutofit/>
          </a:bodyPr>
          <a:lstStyle/>
          <a:p>
            <a:r>
              <a:rPr lang="sl-SI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Jakob </a:t>
            </a:r>
            <a:r>
              <a:rPr lang="sl-SI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košir</a:t>
            </a:r>
            <a:r>
              <a:rPr lang="sl-SI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3.rb</a:t>
            </a:r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pic>
        <p:nvPicPr>
          <p:cNvPr id="7" name="Slika 6" descr="Slika, ki vsebuje besede besedilo, grafika, pisava, plakat&#10;&#10;Vsebina, ustvarjena z umetno inteligenco, morda ni pravilna.">
            <a:extLst>
              <a:ext uri="{FF2B5EF4-FFF2-40B4-BE49-F238E27FC236}">
                <a16:creationId xmlns:a16="http://schemas.microsoft.com/office/drawing/2014/main" id="{B47DB3CD-DC4C-CA67-2988-E78F3046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70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A26C09-007F-A21E-6600-9F37A6A1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sl-SI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FCA0BBA-1E6D-29C1-6FD5-2FF03096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800" b="1" dirty="0"/>
              <a:t>Kaj je </a:t>
            </a:r>
            <a:r>
              <a:rPr lang="sl-SI" sz="2800" b="1" dirty="0" err="1"/>
              <a:t>Kajas</a:t>
            </a:r>
            <a:r>
              <a:rPr lang="sl-SI" sz="2800" b="1" dirty="0"/>
              <a:t> </a:t>
            </a:r>
            <a:r>
              <a:rPr lang="sl-SI" sz="2800" b="1" dirty="0" err="1"/>
              <a:t>Hairstyles</a:t>
            </a:r>
            <a:r>
              <a:rPr lang="sl-SI" sz="2800" b="1" dirty="0"/>
              <a:t>?</a:t>
            </a:r>
          </a:p>
          <a:p>
            <a:endParaRPr lang="sl-SI" b="1" dirty="0"/>
          </a:p>
          <a:p>
            <a:r>
              <a:rPr lang="sl-SI" dirty="0"/>
              <a:t>Spletna stran frizerskega salona, ki omogoča:</a:t>
            </a:r>
          </a:p>
          <a:p>
            <a:pPr lvl="1"/>
            <a:r>
              <a:rPr lang="sl-SI" dirty="0"/>
              <a:t>Pregled in izbor pričesk</a:t>
            </a:r>
          </a:p>
          <a:p>
            <a:pPr lvl="1"/>
            <a:r>
              <a:rPr lang="sl-SI" dirty="0" err="1"/>
              <a:t>Online</a:t>
            </a:r>
            <a:r>
              <a:rPr lang="sl-SI" dirty="0"/>
              <a:t> rezervacije</a:t>
            </a:r>
          </a:p>
          <a:p>
            <a:pPr lvl="1"/>
            <a:r>
              <a:rPr lang="sl-SI" dirty="0"/>
              <a:t>Galerijo frizur po kategorijah</a:t>
            </a:r>
          </a:p>
          <a:p>
            <a:pPr lvl="1"/>
            <a:r>
              <a:rPr lang="sl-SI" dirty="0"/>
              <a:t>Blog z nasveti</a:t>
            </a:r>
          </a:p>
          <a:p>
            <a:pPr lvl="1"/>
            <a:r>
              <a:rPr lang="sl-SI" dirty="0" err="1"/>
              <a:t>Admin</a:t>
            </a:r>
            <a:r>
              <a:rPr lang="sl-SI" dirty="0"/>
              <a:t> vmesnik za upravljanje</a:t>
            </a:r>
          </a:p>
        </p:txBody>
      </p:sp>
      <p:pic>
        <p:nvPicPr>
          <p:cNvPr id="10" name="Slika 9" descr="Slika, ki vsebuje besede besedilo, grafika, pisava, plakat&#10;&#10;Vsebina, ustvarjena z umetno inteligenco, morda ni pravilna.">
            <a:extLst>
              <a:ext uri="{FF2B5EF4-FFF2-40B4-BE49-F238E27FC236}">
                <a16:creationId xmlns:a16="http://schemas.microsoft.com/office/drawing/2014/main" id="{9B9E1C36-1588-E6C4-6040-F5703E77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44" y="800100"/>
            <a:ext cx="525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3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B1FBFD3-E4DE-3AB1-348B-082EFE24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Kaj naredi stran boljšo od drugih?</a:t>
            </a:r>
            <a:endParaRPr lang="sl-SI" b="1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l-SI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graphicFrame>
        <p:nvGraphicFramePr>
          <p:cNvPr id="4" name="Označba mesta vsebine 3">
            <a:extLst>
              <a:ext uri="{FF2B5EF4-FFF2-40B4-BE49-F238E27FC236}">
                <a16:creationId xmlns:a16="http://schemas.microsoft.com/office/drawing/2014/main" id="{7DC3768E-B709-1B93-73CA-417854D80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476944"/>
              </p:ext>
            </p:extLst>
          </p:nvPr>
        </p:nvGraphicFramePr>
        <p:xfrm>
          <a:off x="1736507" y="2810256"/>
          <a:ext cx="8720218" cy="3404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91485">
                  <a:extLst>
                    <a:ext uri="{9D8B030D-6E8A-4147-A177-3AD203B41FA5}">
                      <a16:colId xmlns:a16="http://schemas.microsoft.com/office/drawing/2014/main" val="3067037424"/>
                    </a:ext>
                  </a:extLst>
                </a:gridCol>
                <a:gridCol w="2937248">
                  <a:extLst>
                    <a:ext uri="{9D8B030D-6E8A-4147-A177-3AD203B41FA5}">
                      <a16:colId xmlns:a16="http://schemas.microsoft.com/office/drawing/2014/main" val="2127860906"/>
                    </a:ext>
                  </a:extLst>
                </a:gridCol>
                <a:gridCol w="2891485">
                  <a:extLst>
                    <a:ext uri="{9D8B030D-6E8A-4147-A177-3AD203B41FA5}">
                      <a16:colId xmlns:a16="http://schemas.microsoft.com/office/drawing/2014/main" val="663940190"/>
                    </a:ext>
                  </a:extLst>
                </a:gridCol>
              </a:tblGrid>
              <a:tr h="390074">
                <a:tc>
                  <a:txBody>
                    <a:bodyPr/>
                    <a:lstStyle/>
                    <a:p>
                      <a:r>
                        <a:rPr lang="sl-SI" sz="1700" b="1" dirty="0"/>
                        <a:t>💡 Lastnost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 b="1" dirty="0" err="1"/>
                        <a:t>Kajas</a:t>
                      </a:r>
                      <a:r>
                        <a:rPr lang="sl-SI" sz="1700" b="1" dirty="0"/>
                        <a:t> </a:t>
                      </a:r>
                      <a:r>
                        <a:rPr lang="sl-SI" sz="1700" b="1" dirty="0" err="1"/>
                        <a:t>Hairstyles</a:t>
                      </a:r>
                      <a:endParaRPr lang="sl-SI" sz="1700" b="1" dirty="0"/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 b="1" dirty="0"/>
                        <a:t>Klasične frizerske strani</a:t>
                      </a:r>
                    </a:p>
                  </a:txBody>
                  <a:tcPr marL="88653" marR="88653" marT="44327" marB="44327" anchor="ctr"/>
                </a:tc>
                <a:extLst>
                  <a:ext uri="{0D108BD9-81ED-4DB2-BD59-A6C34878D82A}">
                    <a16:rowId xmlns:a16="http://schemas.microsoft.com/office/drawing/2014/main" val="3438495109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r>
                        <a:rPr lang="sl-SI" sz="1700"/>
                        <a:t>Online rezervacija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/>
                        <a:t>✅ Interaktivni koledar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/>
                        <a:t>❌ Pogosto samo telefonski klic</a:t>
                      </a:r>
                    </a:p>
                  </a:txBody>
                  <a:tcPr marL="88653" marR="88653" marT="44327" marB="44327" anchor="ctr"/>
                </a:tc>
                <a:extLst>
                  <a:ext uri="{0D108BD9-81ED-4DB2-BD59-A6C34878D82A}">
                    <a16:rowId xmlns:a16="http://schemas.microsoft.com/office/drawing/2014/main" val="3858979303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r>
                        <a:rPr lang="sl-SI" sz="1700"/>
                        <a:t>Galerija pričesk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pl-PL" sz="1700"/>
                        <a:t>✅ Po kategorijah, z admin nalaganjem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 dirty="0"/>
                        <a:t>⚠️ Pogosto zastarela ali pa je celo ni</a:t>
                      </a:r>
                    </a:p>
                  </a:txBody>
                  <a:tcPr marL="88653" marR="88653" marT="44327" marB="44327" anchor="ctr"/>
                </a:tc>
                <a:extLst>
                  <a:ext uri="{0D108BD9-81ED-4DB2-BD59-A6C34878D82A}">
                    <a16:rowId xmlns:a16="http://schemas.microsoft.com/office/drawing/2014/main" val="3802064509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r>
                        <a:rPr lang="sl-SI" sz="1700"/>
                        <a:t>Admin panel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/>
                        <a:t>✅ Polno upravljanje prek brskalnika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/>
                        <a:t>❌ Običajno ni</a:t>
                      </a:r>
                    </a:p>
                  </a:txBody>
                  <a:tcPr marL="88653" marR="88653" marT="44327" marB="44327" anchor="ctr"/>
                </a:tc>
                <a:extLst>
                  <a:ext uri="{0D108BD9-81ED-4DB2-BD59-A6C34878D82A}">
                    <a16:rowId xmlns:a16="http://schemas.microsoft.com/office/drawing/2014/main" val="2340023999"/>
                  </a:ext>
                </a:extLst>
              </a:tr>
              <a:tr h="390074">
                <a:tc>
                  <a:txBody>
                    <a:bodyPr/>
                    <a:lstStyle/>
                    <a:p>
                      <a:r>
                        <a:rPr lang="sl-SI" sz="1700"/>
                        <a:t>Blog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/>
                        <a:t>✅ Nasveti, trendi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/>
                        <a:t>❌ Redko</a:t>
                      </a:r>
                    </a:p>
                  </a:txBody>
                  <a:tcPr marL="88653" marR="88653" marT="44327" marB="44327" anchor="ctr"/>
                </a:tc>
                <a:extLst>
                  <a:ext uri="{0D108BD9-81ED-4DB2-BD59-A6C34878D82A}">
                    <a16:rowId xmlns:a16="http://schemas.microsoft.com/office/drawing/2014/main" val="3841299993"/>
                  </a:ext>
                </a:extLst>
              </a:tr>
              <a:tr h="656033">
                <a:tc>
                  <a:txBody>
                    <a:bodyPr/>
                    <a:lstStyle/>
                    <a:p>
                      <a:r>
                        <a:rPr lang="sl-SI" sz="1700"/>
                        <a:t>Responsive design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✅ Primerno za mobitele in računalnike</a:t>
                      </a:r>
                    </a:p>
                  </a:txBody>
                  <a:tcPr marL="88653" marR="88653" marT="44327" marB="44327" anchor="ctr"/>
                </a:tc>
                <a:tc>
                  <a:txBody>
                    <a:bodyPr/>
                    <a:lstStyle/>
                    <a:p>
                      <a:r>
                        <a:rPr lang="sl-SI" sz="1700" dirty="0"/>
                        <a:t>⚠️ Pogosto samo </a:t>
                      </a:r>
                      <a:r>
                        <a:rPr lang="sl-SI" sz="1700" dirty="0" err="1"/>
                        <a:t>desktop</a:t>
                      </a:r>
                      <a:endParaRPr lang="sl-SI" sz="1700" dirty="0"/>
                    </a:p>
                  </a:txBody>
                  <a:tcPr marL="88653" marR="88653" marT="44327" marB="44327" anchor="ctr"/>
                </a:tc>
                <a:extLst>
                  <a:ext uri="{0D108BD9-81ED-4DB2-BD59-A6C34878D82A}">
                    <a16:rowId xmlns:a16="http://schemas.microsoft.com/office/drawing/2014/main" val="25046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94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A98C71-818B-026E-7617-D3F7ECD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Ključne funkcije spletne strani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47FA6B7-2A46-187D-69AD-1C1466658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699959" cy="4195763"/>
          </a:xfrm>
        </p:spPr>
        <p:txBody>
          <a:bodyPr/>
          <a:lstStyle/>
          <a:p>
            <a:r>
              <a:rPr lang="sl-SI" sz="2400" b="1" u="sng" dirty="0"/>
              <a:t>Uporabniške funkcije</a:t>
            </a:r>
            <a:r>
              <a:rPr lang="sl-SI" sz="2400" dirty="0"/>
              <a:t>:</a:t>
            </a:r>
          </a:p>
          <a:p>
            <a:pPr lvl="1"/>
            <a:r>
              <a:rPr lang="sl-SI" sz="2000" dirty="0"/>
              <a:t>Registracija / Prijava</a:t>
            </a:r>
          </a:p>
          <a:p>
            <a:pPr lvl="1"/>
            <a:r>
              <a:rPr lang="sl-SI" sz="2000" dirty="0"/>
              <a:t>Rezervacija termina (s koledarjem in filtriranjem)</a:t>
            </a:r>
          </a:p>
          <a:p>
            <a:pPr lvl="1"/>
            <a:r>
              <a:rPr lang="sl-SI" sz="2000" dirty="0"/>
              <a:t>Pregled frizur po dolžini (kratki, srednji, dolgi itd.)</a:t>
            </a:r>
          </a:p>
          <a:p>
            <a:pPr lvl="1"/>
            <a:r>
              <a:rPr lang="sl-SI" sz="2000" dirty="0"/>
              <a:t>Branje frizerskega bloga</a:t>
            </a:r>
          </a:p>
          <a:p>
            <a:pPr lvl="1"/>
            <a:r>
              <a:rPr lang="sl-SI" sz="2000" dirty="0"/>
              <a:t>Kontaktni obrazec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52AFC4B-F142-3D2B-4991-3EADB172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991" y="2056093"/>
            <a:ext cx="4396341" cy="4200245"/>
          </a:xfrm>
        </p:spPr>
        <p:txBody>
          <a:bodyPr>
            <a:normAutofit/>
          </a:bodyPr>
          <a:lstStyle/>
          <a:p>
            <a:r>
              <a:rPr lang="sl-SI" sz="2400" b="1" u="sng" dirty="0" err="1"/>
              <a:t>Admin</a:t>
            </a:r>
            <a:r>
              <a:rPr lang="sl-SI" sz="2400" b="1" u="sng" dirty="0"/>
              <a:t> funkcije</a:t>
            </a:r>
            <a:r>
              <a:rPr lang="sl-SI" sz="2400" dirty="0"/>
              <a:t>:</a:t>
            </a:r>
          </a:p>
          <a:p>
            <a:pPr lvl="1"/>
            <a:r>
              <a:rPr lang="sl-SI" sz="2000" dirty="0"/>
              <a:t>Dodajanje prostih terminov</a:t>
            </a:r>
          </a:p>
          <a:p>
            <a:pPr lvl="1"/>
            <a:r>
              <a:rPr lang="pl-PL" sz="2000" dirty="0"/>
              <a:t>Upravljanje z rezervacijami (spol, stil, cena)</a:t>
            </a:r>
            <a:endParaRPr lang="sl-SI" sz="2000" dirty="0"/>
          </a:p>
          <a:p>
            <a:pPr lvl="1"/>
            <a:r>
              <a:rPr lang="sl-SI" sz="2000" dirty="0"/>
              <a:t>Dodajanje slik pričesk</a:t>
            </a:r>
          </a:p>
          <a:p>
            <a:pPr lvl="1"/>
            <a:r>
              <a:rPr lang="sl-SI" sz="2000" dirty="0"/>
              <a:t>Upravljanje blog objav</a:t>
            </a:r>
          </a:p>
          <a:p>
            <a:pPr lvl="1"/>
            <a:r>
              <a:rPr lang="sl-SI" sz="2000" dirty="0"/>
              <a:t>Branje sporočil</a:t>
            </a:r>
          </a:p>
        </p:txBody>
      </p:sp>
    </p:spTree>
    <p:extLst>
      <p:ext uri="{BB962C8B-B14F-4D97-AF65-F5344CB8AC3E}">
        <p14:creationId xmlns:p14="http://schemas.microsoft.com/office/powerpoint/2010/main" val="84333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0F88963-9804-FEEB-E277-17340711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 b="1">
                <a:latin typeface="Times New Roman" panose="02020603050405020304" pitchFamily="18" charset="0"/>
                <a:cs typeface="Times New Roman" panose="02020603050405020304" pitchFamily="18" charset="0"/>
              </a:rPr>
              <a:t>Tehnična izvedba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3B23ED7-E29A-AE74-EF25-E36EDAA6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b="1" dirty="0"/>
              <a:t>FRONTEND</a:t>
            </a:r>
            <a:r>
              <a:rPr lang="sl-SI" dirty="0"/>
              <a:t> – HTML, CSS, </a:t>
            </a:r>
            <a:r>
              <a:rPr lang="sl-SI" dirty="0" err="1"/>
              <a:t>JavaScript</a:t>
            </a:r>
            <a:endParaRPr lang="sl-SI" dirty="0"/>
          </a:p>
          <a:p>
            <a:r>
              <a:rPr lang="sl-SI" b="1" dirty="0"/>
              <a:t>BACKEND</a:t>
            </a:r>
            <a:r>
              <a:rPr lang="sl-SI" dirty="0"/>
              <a:t> – </a:t>
            </a:r>
            <a:r>
              <a:rPr lang="sl-SI" dirty="0" err="1"/>
              <a:t>python</a:t>
            </a:r>
            <a:r>
              <a:rPr lang="sl-SI" dirty="0"/>
              <a:t> (+ </a:t>
            </a:r>
            <a:r>
              <a:rPr lang="sl-SI" dirty="0" err="1"/>
              <a:t>Flask</a:t>
            </a:r>
            <a:r>
              <a:rPr lang="sl-SI" dirty="0"/>
              <a:t>, </a:t>
            </a:r>
            <a:r>
              <a:rPr lang="sl-SI" dirty="0" err="1"/>
              <a:t>tinyDB</a:t>
            </a:r>
            <a:r>
              <a:rPr lang="sl-SI" dirty="0"/>
              <a:t>, os)</a:t>
            </a:r>
          </a:p>
          <a:p>
            <a:r>
              <a:rPr lang="pl-PL" dirty="0"/>
              <a:t>Leaflet API za prikaz lokacije</a:t>
            </a:r>
          </a:p>
          <a:p>
            <a:r>
              <a:rPr lang="pl-PL" dirty="0"/>
              <a:t>FullCalendar za prikaz prostih datumov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4812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62E339-40A8-C9C3-FF07-40F48FE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767" y="2690022"/>
            <a:ext cx="7808465" cy="1477956"/>
          </a:xfrm>
        </p:spPr>
        <p:txBody>
          <a:bodyPr/>
          <a:lstStyle/>
          <a:p>
            <a:pPr algn="ctr"/>
            <a:r>
              <a:rPr lang="sl-SI" sz="8000" b="1" dirty="0"/>
              <a:t>KAKO DELUJE?</a:t>
            </a:r>
          </a:p>
        </p:txBody>
      </p:sp>
    </p:spTree>
    <p:extLst>
      <p:ext uri="{BB962C8B-B14F-4D97-AF65-F5344CB8AC3E}">
        <p14:creationId xmlns:p14="http://schemas.microsoft.com/office/powerpoint/2010/main" val="20731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5D24D1-FD5B-B127-8877-A7863C94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Trg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78F0AD-2423-2648-F6CB-CAF5D2A8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/>
              <a:t>Ciljni trg:</a:t>
            </a:r>
          </a:p>
          <a:p>
            <a:pPr lvl="1"/>
            <a:r>
              <a:rPr lang="sl-SI" sz="2000" b="1" dirty="0"/>
              <a:t>Lokalni frizerski saloni</a:t>
            </a:r>
            <a:r>
              <a:rPr lang="sl-SI" sz="2000" dirty="0"/>
              <a:t> (brez lastne digitalne rešitve)</a:t>
            </a:r>
          </a:p>
          <a:p>
            <a:pPr lvl="1"/>
            <a:r>
              <a:rPr lang="sl-SI" sz="2000" b="1" dirty="0"/>
              <a:t>Stranke</a:t>
            </a:r>
          </a:p>
          <a:p>
            <a:pPr marL="457200" lvl="1" indent="0">
              <a:buNone/>
            </a:pPr>
            <a:endParaRPr lang="sl-SI" sz="2000" dirty="0"/>
          </a:p>
          <a:p>
            <a:r>
              <a:rPr lang="sl-SI" sz="2400" dirty="0"/>
              <a:t>Tržna priložnost:</a:t>
            </a:r>
          </a:p>
          <a:p>
            <a:pPr lvl="1"/>
            <a:r>
              <a:rPr lang="pl-PL" sz="2000" dirty="0"/>
              <a:t>Večina malih salonov še nima profesionalne spletne strani.</a:t>
            </a:r>
          </a:p>
          <a:p>
            <a:pPr lvl="1"/>
            <a:r>
              <a:rPr lang="sl-SI" sz="2000" dirty="0"/>
              <a:t>Vedno več uporabnikov pričakuje </a:t>
            </a:r>
            <a:r>
              <a:rPr lang="sl-SI" sz="2000" dirty="0" err="1"/>
              <a:t>online</a:t>
            </a:r>
            <a:r>
              <a:rPr lang="sl-SI" sz="2000" dirty="0"/>
              <a:t> rezervacijo storitev (kot pri zdravnikih, restavracijah, itd.).</a:t>
            </a:r>
          </a:p>
        </p:txBody>
      </p:sp>
    </p:spTree>
    <p:extLst>
      <p:ext uri="{BB962C8B-B14F-4D97-AF65-F5344CB8AC3E}">
        <p14:creationId xmlns:p14="http://schemas.microsoft.com/office/powerpoint/2010/main" val="94892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B8D985-821A-1ABE-8432-F3A7E8EE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Zaključek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F8211F0-E410-A278-F5B3-1359D499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Kajas Hairstyles</a:t>
            </a:r>
            <a:r>
              <a:rPr lang="pl-PL" sz="2400" dirty="0"/>
              <a:t> je sodobna spletna platforma za frizerski salon.</a:t>
            </a:r>
          </a:p>
          <a:p>
            <a:r>
              <a:rPr lang="sl-SI" sz="2400" dirty="0"/>
              <a:t>Omogoča:</a:t>
            </a:r>
          </a:p>
          <a:p>
            <a:pPr lvl="1"/>
            <a:r>
              <a:rPr lang="sl-SI" sz="2200" dirty="0"/>
              <a:t>Večjo učinkovitost</a:t>
            </a:r>
          </a:p>
          <a:p>
            <a:pPr lvl="1"/>
            <a:r>
              <a:rPr lang="sl-SI" sz="2200" dirty="0"/>
              <a:t>Boljšo uporabniško izkušnjo</a:t>
            </a:r>
          </a:p>
          <a:p>
            <a:pPr lvl="1"/>
            <a:r>
              <a:rPr lang="sl-SI" sz="2200" dirty="0"/>
              <a:t>Enostavno upravljanje za </a:t>
            </a:r>
            <a:r>
              <a:rPr lang="sl-SI" sz="2200" dirty="0" err="1"/>
              <a:t>admina</a:t>
            </a:r>
            <a:r>
              <a:rPr lang="sl-SI" sz="2200" dirty="0"/>
              <a:t>.</a:t>
            </a:r>
          </a:p>
          <a:p>
            <a:pPr marL="457200" lvl="1" indent="0">
              <a:buNone/>
            </a:pPr>
            <a:endParaRPr lang="pl-PL" sz="2200" dirty="0"/>
          </a:p>
          <a:p>
            <a:r>
              <a:rPr lang="sl-SI" sz="2400" dirty="0"/>
              <a:t>Primer odlične moderne rešitve za tradicionalno storitev.</a:t>
            </a:r>
          </a:p>
        </p:txBody>
      </p:sp>
    </p:spTree>
    <p:extLst>
      <p:ext uri="{BB962C8B-B14F-4D97-AF65-F5344CB8AC3E}">
        <p14:creationId xmlns:p14="http://schemas.microsoft.com/office/powerpoint/2010/main" val="51062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CF586-361C-578D-5C0A-A17ABB36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93" y="2275896"/>
            <a:ext cx="8392414" cy="2306208"/>
          </a:xfrm>
        </p:spPr>
        <p:txBody>
          <a:bodyPr/>
          <a:lstStyle/>
          <a:p>
            <a:pPr algn="ctr"/>
            <a:r>
              <a:rPr lang="sl-SI" sz="7200" b="1" dirty="0"/>
              <a:t>HVALA ZA VAŠO POZORNOST</a:t>
            </a:r>
          </a:p>
        </p:txBody>
      </p:sp>
    </p:spTree>
    <p:extLst>
      <p:ext uri="{BB962C8B-B14F-4D97-AF65-F5344CB8AC3E}">
        <p14:creationId xmlns:p14="http://schemas.microsoft.com/office/powerpoint/2010/main" val="248898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282</Words>
  <Application>Microsoft Office PowerPoint</Application>
  <PresentationFormat>Širokozaslonsko</PresentationFormat>
  <Paragraphs>66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Naelektreno</vt:lpstr>
      <vt:lpstr>Kajas Hairstyles sodobna frizerska spletna platforma</vt:lpstr>
      <vt:lpstr>UVOD</vt:lpstr>
      <vt:lpstr>Kaj naredi stran boljšo od drugih?</vt:lpstr>
      <vt:lpstr>Ključne funkcije spletne strani</vt:lpstr>
      <vt:lpstr>Tehnična izvedba</vt:lpstr>
      <vt:lpstr>KAKO DELUJE?</vt:lpstr>
      <vt:lpstr>Trg</vt:lpstr>
      <vt:lpstr>Zaključek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Košir</dc:creator>
  <cp:lastModifiedBy>Jakob Košir</cp:lastModifiedBy>
  <cp:revision>14</cp:revision>
  <dcterms:created xsi:type="dcterms:W3CDTF">2025-05-27T13:55:48Z</dcterms:created>
  <dcterms:modified xsi:type="dcterms:W3CDTF">2025-05-27T16:09:30Z</dcterms:modified>
</cp:coreProperties>
</file>