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aleway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Black-bold.fntdata"/><Relationship Id="rId25" Type="http://schemas.openxmlformats.org/officeDocument/2006/relationships/font" Target="fonts/Lato-boldItalic.fntdata"/><Relationship Id="rId27" Type="http://schemas.openxmlformats.org/officeDocument/2006/relationships/font" Target="fonts/Raleway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16da14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16da14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d16da14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d16da14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d16da14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d16da14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16da14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16da14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16da1402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16da1402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d16da1402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d16da1402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d16da140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d16da140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CourseListPlus Coding Standards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Abdi Hassan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76887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Why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Javadoc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Strings and hardcoding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Readability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General Tips</a:t>
            </a:r>
            <a:endParaRPr sz="118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Don’t want to redo work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Don’t want to waste developer time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Don’t want to stay up late nights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 want to understand one another’s code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 want g</a:t>
            </a: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ood API documentation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 want to meet our deadlines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Do want to turn FAANG into FAANGC (for CourseListPlus)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Javadoc comments may be placed above any class, method, or field which we want to document. Two parts: Description (what does it do) and block tags (@author, @param, etc.)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799475"/>
            <a:ext cx="7741174" cy="20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85775" y="4168675"/>
            <a:ext cx="4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https://www.baeldung.com/javadoc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 cont.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109" y="898175"/>
            <a:ext cx="5902867" cy="42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424" y="0"/>
            <a:ext cx="4840125" cy="8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1574300" y="1262600"/>
            <a:ext cx="1687800" cy="9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574300" y="2342300"/>
            <a:ext cx="1687800" cy="9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12275" y="1359725"/>
            <a:ext cx="152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Javadoc = classes and methods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12275" y="2532950"/>
            <a:ext cx="152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Comment = everything else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&amp; Hardcoding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08050" y="1229775"/>
            <a:ext cx="55923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Central takeaway =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Raleway Black"/>
                <a:ea typeface="Raleway Black"/>
                <a:cs typeface="Raleway Black"/>
                <a:sym typeface="Raleway Black"/>
              </a:rPr>
              <a:t>Keep future you in mind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Constants =👍 hardcoded strings =👎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Use a string resource for xml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2290875"/>
            <a:ext cx="553845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350" y="1965238"/>
            <a:ext cx="3051525" cy="3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4492250" y="1965250"/>
            <a:ext cx="1395600" cy="26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1343"/>
            <a:ext cx="9144000" cy="1461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06325" y="1017800"/>
            <a:ext cx="5772600" cy="20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Central takeaway =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Raleway Black"/>
                <a:ea typeface="Raleway Black"/>
                <a:cs typeface="Raleway Black"/>
                <a:sym typeface="Raleway Black"/>
              </a:rPr>
              <a:t>you can != you should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Mnemonic </a:t>
            </a: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variable names</a:t>
            </a: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 &gt; esoteric</a:t>
            </a: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 variable </a:t>
            </a: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names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Lower camel case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Except constants which are all caps + snake case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Black"/>
              <a:buChar char="○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Upper = class names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Black"/>
              <a:buChar char="○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Lower = method, variable and parameter names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Line break if &gt; ~100 characters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100" y="207125"/>
            <a:ext cx="3156200" cy="2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06325" y="1017800"/>
            <a:ext cx="5680200" cy="20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Use the TODO tab in Android Studio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Char char="○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@ someone when you leave a TODO if possible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Use structure panel in android studio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Char char="●"/>
            </a:pPr>
            <a:r>
              <a:rPr lang="en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Remember Software Dev rules and best practices (e.g. give use most restrictive access specifiers possible to still get the job done)</a:t>
            </a:r>
            <a:endParaRPr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922" y="131950"/>
            <a:ext cx="3153124" cy="382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225" y="2685150"/>
            <a:ext cx="4193651" cy="2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