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aleway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RalewayBlack-bold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16da14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16da14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d16da14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d16da14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d16da14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d16da14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16da14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16da14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5198a6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5198a6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5198a6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e5198a6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5198a62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5198a6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tlassian.com/git/tutorials/using-branches#:~:text=A%20branch%20represents%20an%20independent,staging%20area%2C%20and%20project%20history." TargetMode="External"/><Relationship Id="rId4" Type="http://schemas.openxmlformats.org/officeDocument/2006/relationships/hyperlink" Target="https://docs.github.com/en/pull-requests/collaborating-with-pull-requests/proposing-changes-to-your-work-with-pull-requests/about-branches#:~:text=Branches%20allow%20you%20to%20develop,default%20branch%20of%20your%20repository." TargetMode="External"/><Relationship Id="rId5" Type="http://schemas.openxmlformats.org/officeDocument/2006/relationships/hyperlink" Target="https://www.atlassian.com/git/tutorials/using-branches/git-checkout#:~:text=The%20git%20branch%20command%20can,to%20switch%20to%20that%20branch.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GPrEsH8pj5L8Epdtal2b9NHLL-UEqXdFh7acft8J43g/edit?usp=share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implilearn.com/pull-vs-merge-request-definition-differences-benefits-article#:~:text=in%20more%20detail.-,What%20Is%20a%20Merge%20Request%3F,typically%20to%20the%20master%20branch.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CourseListPlus Git Standards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Abdi Hassan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76887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aleway Black"/>
              <a:buChar char="●"/>
            </a:pPr>
            <a:r>
              <a:rPr lang="en" sz="23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Why</a:t>
            </a:r>
            <a:endParaRPr sz="23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aleway Black"/>
              <a:buChar char="●"/>
            </a:pPr>
            <a:r>
              <a:rPr lang="en" sz="23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Work in progress workflow</a:t>
            </a:r>
            <a:endParaRPr sz="23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2924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5"/>
              <a:buFont typeface="Raleway Black"/>
              <a:buChar char="○"/>
            </a:pPr>
            <a:r>
              <a:rPr lang="en" sz="19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What is a branch?</a:t>
            </a:r>
            <a:endParaRPr sz="19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2924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5"/>
              <a:buFont typeface="Raleway Black"/>
              <a:buChar char="○"/>
            </a:pPr>
            <a:r>
              <a:rPr lang="en" sz="19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Making code changes</a:t>
            </a:r>
            <a:endParaRPr sz="19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aleway Black"/>
              <a:buChar char="●"/>
            </a:pPr>
            <a:r>
              <a:rPr lang="en" sz="23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Work complete workflow</a:t>
            </a:r>
            <a:endParaRPr sz="23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2924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5"/>
              <a:buFont typeface="Raleway Black"/>
              <a:buChar char="○"/>
            </a:pPr>
            <a:r>
              <a:rPr lang="en" sz="19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Preparing changes for submission</a:t>
            </a:r>
            <a:endParaRPr sz="19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2924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5"/>
              <a:buFont typeface="Raleway Black"/>
              <a:buChar char="○"/>
            </a:pPr>
            <a:r>
              <a:rPr lang="en" sz="19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What is a merge request?</a:t>
            </a:r>
            <a:endParaRPr sz="19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Don’t want to redo work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Don’t want to waste developer time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Don’t want to block, overwrite, or conflict with one another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a low stakes area to experiment and rollback if things don’t work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to have one central repository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version control (releases, track commits/evolution of solution)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 workflow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Ready to add a feature, improve something, fix a bug, etc.? Create your own </a:t>
            </a:r>
            <a:r>
              <a:rPr b="1" i="1" lang="en" sz="6267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b="1" i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and switch to it!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0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en" sz="6267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branch</a:t>
            </a: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represents an independent line of development.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0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b="1" lang="en" sz="6267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/>
              </a:rPr>
              <a:t>Branches</a:t>
            </a: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allow you to develop features, fix bugs, or safely experiment with new ideas in a contained area of your repository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0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When you want to start a new feature, you </a:t>
            </a:r>
            <a:r>
              <a:rPr b="1" lang="en" sz="6267">
                <a:solidFill>
                  <a:srgbClr val="000000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create a new branch and switch to it</a:t>
            </a: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with one command: off main using </a:t>
            </a:r>
            <a:r>
              <a:rPr b="1" lang="en" sz="6267">
                <a:solidFill>
                  <a:srgbClr val="000000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“git checkout -b [nameOfNewBranch]”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0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NOTE: If you want to just create a new branch, but not switch to it, use “git branch [nameOfNewBranch]” Read more </a:t>
            </a:r>
            <a:r>
              <a:rPr b="1" lang="en" sz="6267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5"/>
              </a:rPr>
              <a:t>here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0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Tip: If you’re ever unsure, use the command “git branch” to check what branch you’re in!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6787" y="3814400"/>
            <a:ext cx="3850425" cy="7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549" y="1359725"/>
            <a:ext cx="2804750" cy="34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Examples</a:t>
            </a:r>
            <a:endParaRPr sz="2400"/>
          </a:p>
        </p:txBody>
      </p:sp>
      <p:sp>
        <p:nvSpPr>
          <p:cNvPr id="112" name="Google Shape;112;p17"/>
          <p:cNvSpPr/>
          <p:nvPr/>
        </p:nvSpPr>
        <p:spPr>
          <a:xfrm>
            <a:off x="5329450" y="2322600"/>
            <a:ext cx="1528800" cy="4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086700" y="2294700"/>
            <a:ext cx="15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How it looks in Android Studio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27320" l="0" r="911" t="0"/>
          <a:stretch/>
        </p:blipFill>
        <p:spPr>
          <a:xfrm>
            <a:off x="1851275" y="168988"/>
            <a:ext cx="7199700" cy="10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920950" y="4347100"/>
            <a:ext cx="15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Use the git tab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in Android Studio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449750" y="4347100"/>
            <a:ext cx="5778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948" y="1448148"/>
            <a:ext cx="2804750" cy="289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1832850"/>
            <a:ext cx="117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How it looks in Android Studio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 rot="-1278813">
            <a:off x="923143" y="1577342"/>
            <a:ext cx="804740" cy="4982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0" y="3386800"/>
            <a:ext cx="93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Use the git tab in Android Studio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755400" y="3282800"/>
            <a:ext cx="421800" cy="2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 workflow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017800"/>
            <a:ext cx="85206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Done with your</a:t>
            </a: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feature, improvement, bug fix, etc.? Run through this checklist before creating a merge request!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794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Abides by style guide and </a:t>
            </a:r>
            <a:r>
              <a:rPr b="1" lang="en" sz="6267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courselistplus coding standards</a:t>
            </a: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? 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79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Removed unused imports and added all needed ones (ctrl + alt + o will do this automatically for you on a file)?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79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Passes tests?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79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Logs, print statements, and commented out code removed?</a:t>
            </a:r>
            <a:endParaRPr b="1" sz="62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579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62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Runs on your machine and is demonstrably working?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 workflow cont.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017800"/>
            <a:ext cx="85206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Passed the checklist? Push your changes 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Commands: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use </a:t>
            </a:r>
            <a:r>
              <a:rPr b="1" lang="en" sz="7467">
                <a:solidFill>
                  <a:srgbClr val="000000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“git branch”</a:t>
            </a: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to ensure you are in the correct branch to commit/push to!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7467">
                <a:solidFill>
                  <a:srgbClr val="000000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“git add .”</a:t>
            </a: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to add all changed files to this commit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7467">
                <a:solidFill>
                  <a:srgbClr val="000000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“git commit -m ‘[commit message goes here]’”</a:t>
            </a: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to commit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Now </a:t>
            </a:r>
            <a:r>
              <a:rPr b="1" lang="en" sz="7467">
                <a:solidFill>
                  <a:srgbClr val="000000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git push</a:t>
            </a: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(or </a:t>
            </a: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git push --set-upstream origin [nameOfTheBranch] if you get the following error)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❏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fatal: The current branch [nameOfTheBranch] has no upstream branch.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 workflow cont.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017800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Pushed your changes successfully (check gitlab)? Create a merge request!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en" sz="7467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merge request</a:t>
            </a: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simply a request from a user to merge their code from one branch to another, typically to the master branch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Gitlab should now have a “Create merge request” button, click it and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Set a title for your merge request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description of the changes you’ve made (think of your commit message but a little more detailed)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Set assignee and reviewer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Set milestone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71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b="1" lang="en" sz="7467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Create merge request!</a:t>
            </a:r>
            <a:endParaRPr b="1" sz="7467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200" y="3821500"/>
            <a:ext cx="36671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