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3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9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4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8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4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4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01D44D-9C2F-45E8-A019-36A66BE69950}" type="datetimeFigureOut">
              <a:rPr lang="en-IN" smtClean="0"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5031C7-232E-407C-B9E3-F5EA7091E05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6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ss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ssc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Sude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ssc/udssc.github.io.git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DSudel/IDSlab.github.io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6C96-C7DF-44D6-BB55-1D88E0063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7EC8A-ACE9-42EF-94FE-FFE768FDA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https://github.com/udssc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2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E17E-4920-4A8D-AF8F-7A852D9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2E85-C0A5-4483-AC01-9DE88E1C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If you are new to </a:t>
            </a:r>
            <a:r>
              <a:rPr lang="en-IN" dirty="0" err="1"/>
              <a:t>github</a:t>
            </a:r>
            <a:r>
              <a:rPr lang="en-IN" dirty="0"/>
              <a:t> create an account </a:t>
            </a:r>
            <a:r>
              <a:rPr lang="en-IN" dirty="0">
                <a:hlinkClick r:id="rId2"/>
              </a:rPr>
              <a:t>here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Share your username through email to lavanyaj@udel.edu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Each of you can be collaborated to the UD’s Scaled smart city </a:t>
            </a:r>
            <a:r>
              <a:rPr lang="en-IN" dirty="0" err="1">
                <a:hlinkClick r:id="rId3"/>
              </a:rPr>
              <a:t>Github</a:t>
            </a:r>
            <a:r>
              <a:rPr lang="en-IN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 trail we are using this </a:t>
            </a:r>
            <a:r>
              <a:rPr lang="en-IN" dirty="0">
                <a:hlinkClick r:id="rId4"/>
              </a:rPr>
              <a:t>https://github.com/IDSudel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Check for the invite request in your email. Accept/decline invitation.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4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D8D3-27D5-4A5B-93CB-F9A5E8D6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GITHUB-Windows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C7A7-8D21-4FF6-87C5-7644CF9CB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66770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2"/>
              </a:rPr>
              <a:t>Download</a:t>
            </a:r>
            <a:r>
              <a:rPr lang="en-IN" dirty="0"/>
              <a:t> the desktop app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Clone </a:t>
            </a:r>
            <a:r>
              <a:rPr lang="en-IN" dirty="0">
                <a:hlinkClick r:id="rId3"/>
              </a:rPr>
              <a:t>udssc.github.io  </a:t>
            </a:r>
            <a:r>
              <a:rPr lang="en-IN" dirty="0"/>
              <a:t>repository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 trail clone IDSlab.</a:t>
            </a:r>
            <a:r>
              <a:rPr lang="en-IN" dirty="0">
                <a:hlinkClick r:id="rId4"/>
              </a:rPr>
              <a:t>github</a:t>
            </a:r>
            <a:r>
              <a:rPr lang="en-IN" dirty="0"/>
              <a:t>.io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automatically creates folder in the path u choose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Here after you can edit in files from your system. Or add new files in that folder.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Open desktop app . See for the changes. Commit to master. Push origin. Your done!!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check for the changes u made reflect in </a:t>
            </a:r>
            <a:r>
              <a:rPr lang="en-IN" dirty="0">
                <a:hlinkClick r:id="rId3"/>
              </a:rPr>
              <a:t>UDSIS</a:t>
            </a:r>
            <a:r>
              <a:rPr lang="en-IN" dirty="0"/>
              <a:t> repository (for trail </a:t>
            </a:r>
            <a:r>
              <a:rPr lang="en-IN" dirty="0">
                <a:hlinkClick r:id="rId4"/>
              </a:rPr>
              <a:t>IDSudel</a:t>
            </a:r>
            <a:r>
              <a:rPr lang="en-IN" dirty="0"/>
              <a:t> repo)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63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E26-8E1C-40BB-B6A6-26B718D6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6B44-4290-42B0-80F6-0DF1451E3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597225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 desktop app Create a branch using your name suppose ‘Lavanya’ (so that it is clear for others to understand)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Add files in the same repository that you cloned a while ago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Open desktop app to see the ‘changes’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Commit to branch ‘Lavanya’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Push Origin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Check online for the changes in udssc.github.io (for trail idsudel.github.io)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1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7EA-AAFC-46CE-900C-CFF272CA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7B3D-71B7-4786-870C-096C48D2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9924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If changes are made online to Repo, you have to ‘Pull’ to your desktop every time  before you add some files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Always make changes In local(desktop) than online. </a:t>
            </a:r>
            <a:r>
              <a:rPr lang="en-IN" sz="2800"/>
              <a:t>Because </a:t>
            </a:r>
            <a:r>
              <a:rPr lang="en-IN" sz="2800" dirty="0"/>
              <a:t>if you change online then you can not see those changes in you local folder on desktop(you need to pull again)</a:t>
            </a:r>
          </a:p>
          <a:p>
            <a:pPr marL="0" indent="0">
              <a:buNone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9996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292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GITHUB</vt:lpstr>
      <vt:lpstr>CREATE GITHUB ACCOUNT</vt:lpstr>
      <vt:lpstr>INSTALL GITHUB-Windows</vt:lpstr>
      <vt:lpstr>BRANCH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LAVANYA</dc:creator>
  <cp:lastModifiedBy>LAVANYA</cp:lastModifiedBy>
  <cp:revision>19</cp:revision>
  <dcterms:created xsi:type="dcterms:W3CDTF">2017-10-02T16:57:45Z</dcterms:created>
  <dcterms:modified xsi:type="dcterms:W3CDTF">2017-10-14T12:46:00Z</dcterms:modified>
</cp:coreProperties>
</file>