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1" r:id="rId2"/>
    <p:sldId id="333" r:id="rId3"/>
    <p:sldId id="312" r:id="rId4"/>
    <p:sldId id="331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30" r:id="rId14"/>
  </p:sldIdLst>
  <p:sldSz cx="12192000" cy="6858000"/>
  <p:notesSz cx="6858000" cy="9144000"/>
  <p:embeddedFontLst>
    <p:embeddedFont>
      <p:font typeface="Arial Rounded MT Bold" panose="020F0704030504030204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H Sarabun New" panose="020B0500040200020003" pitchFamily="34" charset="-3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pos="696" userDrawn="1">
          <p15:clr>
            <a:srgbClr val="A4A3A4"/>
          </p15:clr>
        </p15:guide>
        <p15:guide id="4" orient="horz" pos="2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E5"/>
    <a:srgbClr val="FEF7C1"/>
    <a:srgbClr val="FFE0D8"/>
    <a:srgbClr val="F29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108" d="100"/>
          <a:sy n="108" d="100"/>
        </p:scale>
        <p:origin x="714" y="78"/>
      </p:cViewPr>
      <p:guideLst>
        <p:guide orient="horz" pos="4320"/>
        <p:guide pos="144"/>
        <p:guide pos="696"/>
        <p:guide orient="horz" pos="22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66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61B1BA-0A79-4F68-ABA6-C28F3DCCC3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65D7D-0D32-4818-B029-DD060E4189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2D75B-5F06-49AD-B105-644F24383F8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143C-610F-4F58-BEFD-A968A5A6E1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B11D8-4F8E-4DBD-947D-D4E9DCCFF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70989-AAF9-4AF3-970E-AE51BA77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1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14141-6566-4A51-B1F3-845043F71EB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A2EC2-F165-47B3-8DA0-4AC7A9B1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2EC2-F165-47B3-8DA0-4AC7A9B1CF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2EC2-F165-47B3-8DA0-4AC7A9B1CF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2EC2-F165-47B3-8DA0-4AC7A9B1CF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2EC2-F165-47B3-8DA0-4AC7A9B1CF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6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2EC2-F165-47B3-8DA0-4AC7A9B1CF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15FD-B2F0-4F03-B7B6-92E019609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F9716-511D-422E-9C73-0FC8366E5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9433-23CA-43D9-BAEC-5BFAF062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444-0455-4649-A048-3FCE181B652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5052-2565-4D3B-885C-4E414186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841C0-6E79-45A9-9215-C55B2E41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8-6454-4BD8-9FDC-FF08A9A0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ED2D-839D-4609-996C-3A0C5300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7C0A9-6C26-42C6-8406-9170C20DB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D1181-A300-412A-A70C-99B766F03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8BECF-D9AB-4F94-95A9-5F23511D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444-0455-4649-A048-3FCE181B652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D4DE6-B51E-4A78-9A75-488D8A73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63C43-7D23-40DD-BA81-6CD764CE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8-6454-4BD8-9FDC-FF08A9A0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8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CF3D-7273-47E6-BD8B-2A76AC5D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D9F80-00A5-401B-A880-A69869F5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8544-DF7A-4036-9879-9A30F25C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444-0455-4649-A048-3FCE181B652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C2B21-5D29-429C-9E67-BFCD19C6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64B8B-EABD-4AE0-A657-CD9563C2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8-6454-4BD8-9FDC-FF08A9A0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A16B5-787A-4A25-BD08-5559F0DC6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583B2-D598-421A-8BE6-9A0EED52A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3184B-9981-422B-920E-A7D188CD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444-0455-4649-A048-3FCE181B652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4206-3CF5-41BA-A0EB-6827AA85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DCF7F-8D72-484D-B0FC-AA929CE0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8-6454-4BD8-9FDC-FF08A9A0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8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709-1E39-424F-8B2C-0F3200C1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65A9-7349-4B12-80CB-FCA81F5F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51968-010D-4583-B705-184F98CF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444-0455-4649-A048-3FCE181B652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CA7BE-A10C-4275-BA0A-D90DF72A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8446-DDC2-4FEA-A9A6-430B5DDB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8-6454-4BD8-9FDC-FF08A9A0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6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BD1C-FD0E-4178-AF2D-620B0743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E1F5-1E7B-485E-9B1B-DE38FF83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E1C4-F999-4FF5-87FD-B842B73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444-0455-4649-A048-3FCE181B652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2F9C-DFCB-4AE8-B3D5-D6632F51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FEF09-DC64-44B7-AFD6-260A376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8-6454-4BD8-9FDC-FF08A9A0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45C8-4202-4D26-9FB2-91E9FE6F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4490-7EC3-4715-8BD5-B8E1E3C18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893F5-6F69-4719-B026-72BB6CC80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3E83C-E99C-4FA6-9947-F6EAB133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444-0455-4649-A048-3FCE181B652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FD9F-B533-475D-B865-461021AE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2F052-1841-4919-8801-6E17A357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8-6454-4BD8-9FDC-FF08A9A0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9B01-4943-40A3-B9A9-10F3237D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57FA8-FF53-45C3-B457-F7F92252C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3E72-96FE-463A-BEE6-028A84634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13B66-EB84-48C9-B66A-8D180237B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512F7-10E7-4AA3-B21F-FF1FA43BE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2CA54-EC38-4A0C-8E57-141E5499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444-0455-4649-A048-3FCE181B652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29304-7BA8-4516-A3CC-21C2E753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4F509-14C1-4B49-83A9-4FAB38DB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8-6454-4BD8-9FDC-FF08A9A0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F474-84CD-4F6D-8D86-18033373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4E87C-17D7-49C7-9976-2C27E4EF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444-0455-4649-A048-3FCE181B652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41198-C889-426B-B0A9-53718616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A7E15-2AFB-4CAC-BF78-01315A00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8-6454-4BD8-9FDC-FF08A9A0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4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34442-20E4-4ABC-95B4-20A4BB4F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444-0455-4649-A048-3FCE181B652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BADDE-EBC9-4E1E-94A7-16FB2D29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26871-A6BE-4D61-8552-8F543828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8-6454-4BD8-9FDC-FF08A9A0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34442-20E4-4ABC-95B4-20A4BB4F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444-0455-4649-A048-3FCE181B652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BADDE-EBC9-4E1E-94A7-16FB2D29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26871-A6BE-4D61-8552-8F543828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8-6454-4BD8-9FDC-FF08A9A01E9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5FBAD4-9ADD-4E8C-B363-6E43E20D8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2458"/>
            <a:ext cx="10515600" cy="8049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Your Infographic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232B7-5873-4463-8824-1F62068E7C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993160"/>
            <a:ext cx="5141912" cy="677863"/>
          </a:xfrm>
        </p:spPr>
        <p:txBody>
          <a:bodyPr>
            <a:no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www.powerpointhub.com | www.iSlideShare.com</a:t>
            </a:r>
          </a:p>
        </p:txBody>
      </p:sp>
    </p:spTree>
    <p:extLst>
      <p:ext uri="{BB962C8B-B14F-4D97-AF65-F5344CB8AC3E}">
        <p14:creationId xmlns:p14="http://schemas.microsoft.com/office/powerpoint/2010/main" val="345356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670C-8151-412A-8BC2-AD38CA17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3DE4-06D4-4953-A09B-A66B0BE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E83DC-6E72-4793-AF7C-DB9FC086E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D735-7FC2-475E-8B1C-5C476171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7444-0455-4649-A048-3FCE181B652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B5A84-8D17-4A48-8A17-81FF75A8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03F48-AA61-42F8-A2EA-E185BB75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8-6454-4BD8-9FDC-FF08A9A0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1D326-D868-4519-8128-F1A05769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C4390-8DE1-44F6-93B3-FCC976C6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87935-2E0D-4CB8-B0B9-B3D463027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7444-0455-4649-A048-3FCE181B652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1162-D8B6-41E3-8CC0-1B29FF567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1650-1B7E-4CCB-9BA6-1811CAD2A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0C38-6454-4BD8-9FDC-FF08A9A01E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74B86-1E75-40CB-9808-367AE7D7DF5F}"/>
              </a:ext>
            </a:extLst>
          </p:cNvPr>
          <p:cNvSpPr txBox="1"/>
          <p:nvPr userDrawn="1"/>
        </p:nvSpPr>
        <p:spPr>
          <a:xfrm>
            <a:off x="1216025" y="7038579"/>
            <a:ext cx="1006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Do not remove this credit. | By PowerPointHub.com | PowerPointhubth@gmail.com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 | Facebook : PowerPoint Hub | Not allow for commercial use. | Copyright 2020 , Thailand </a:t>
            </a:r>
          </a:p>
        </p:txBody>
      </p:sp>
    </p:spTree>
    <p:extLst>
      <p:ext uri="{BB962C8B-B14F-4D97-AF65-F5344CB8AC3E}">
        <p14:creationId xmlns:p14="http://schemas.microsoft.com/office/powerpoint/2010/main" val="4890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CE48DF1-B263-4C4C-AE61-4A5BB898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943600" cy="231457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EDCB271-DED9-441B-BF7F-5767C7C0C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5448300" cy="1981200"/>
          </a:xfrm>
          <a:prstGeom prst="rect">
            <a:avLst/>
          </a:prstGeom>
        </p:spPr>
      </p:pic>
      <p:grpSp>
        <p:nvGrpSpPr>
          <p:cNvPr id="7" name="Graphic 4">
            <a:extLst>
              <a:ext uri="{FF2B5EF4-FFF2-40B4-BE49-F238E27FC236}">
                <a16:creationId xmlns:a16="http://schemas.microsoft.com/office/drawing/2014/main" id="{5F811F8F-9AE8-4C92-B1CB-60AA34691D6D}"/>
              </a:ext>
            </a:extLst>
          </p:cNvPr>
          <p:cNvGrpSpPr/>
          <p:nvPr/>
        </p:nvGrpSpPr>
        <p:grpSpPr>
          <a:xfrm>
            <a:off x="8350797" y="0"/>
            <a:ext cx="2343150" cy="2409825"/>
            <a:chOff x="8350797" y="0"/>
            <a:chExt cx="2343150" cy="2409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D290D08-6B07-4C23-B52A-5C15CD00E850}"/>
                </a:ext>
              </a:extLst>
            </p:cNvPr>
            <p:cNvSpPr/>
            <p:nvPr/>
          </p:nvSpPr>
          <p:spPr>
            <a:xfrm>
              <a:off x="9480271" y="0"/>
              <a:ext cx="9525" cy="2018442"/>
            </a:xfrm>
            <a:custGeom>
              <a:avLst/>
              <a:gdLst>
                <a:gd name="connsiteX0" fmla="*/ 0 w 9525"/>
                <a:gd name="connsiteY0" fmla="*/ 0 h 2018442"/>
                <a:gd name="connsiteX1" fmla="*/ 0 w 9525"/>
                <a:gd name="connsiteY1" fmla="*/ 2018443 h 201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018442">
                  <a:moveTo>
                    <a:pt x="0" y="0"/>
                  </a:moveTo>
                  <a:lnTo>
                    <a:pt x="0" y="2018443"/>
                  </a:lnTo>
                </a:path>
              </a:pathLst>
            </a:custGeom>
            <a:ln w="9525" cap="flat">
              <a:solidFill>
                <a:srgbClr val="000000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aphic 4">
              <a:extLst>
                <a:ext uri="{FF2B5EF4-FFF2-40B4-BE49-F238E27FC236}">
                  <a16:creationId xmlns:a16="http://schemas.microsoft.com/office/drawing/2014/main" id="{5F811F8F-9AE8-4C92-B1CB-60AA34691D6D}"/>
                </a:ext>
              </a:extLst>
            </p:cNvPr>
            <p:cNvGrpSpPr/>
            <p:nvPr/>
          </p:nvGrpSpPr>
          <p:grpSpPr>
            <a:xfrm>
              <a:off x="8350819" y="0"/>
              <a:ext cx="317641" cy="1104804"/>
              <a:chOff x="8350819" y="0"/>
              <a:chExt cx="317641" cy="1104804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DDA7F8E-A946-4610-BD56-1CC941E8762B}"/>
                  </a:ext>
                </a:extLst>
              </p:cNvPr>
              <p:cNvSpPr/>
              <p:nvPr/>
            </p:nvSpPr>
            <p:spPr>
              <a:xfrm>
                <a:off x="8529295" y="0"/>
                <a:ext cx="9525" cy="883824"/>
              </a:xfrm>
              <a:custGeom>
                <a:avLst/>
                <a:gdLst>
                  <a:gd name="connsiteX0" fmla="*/ 0 w 9525"/>
                  <a:gd name="connsiteY0" fmla="*/ 0 h 883824"/>
                  <a:gd name="connsiteX1" fmla="*/ 0 w 9525"/>
                  <a:gd name="connsiteY1" fmla="*/ 883825 h 883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883824">
                    <a:moveTo>
                      <a:pt x="0" y="0"/>
                    </a:moveTo>
                    <a:lnTo>
                      <a:pt x="0" y="883825"/>
                    </a:lnTo>
                  </a:path>
                </a:pathLst>
              </a:custGeom>
              <a:ln w="9525" cap="flat">
                <a:solidFill>
                  <a:srgbClr val="000000"/>
                </a:solidFill>
                <a:custDash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" name="Graphic 4">
                <a:extLst>
                  <a:ext uri="{FF2B5EF4-FFF2-40B4-BE49-F238E27FC236}">
                    <a16:creationId xmlns:a16="http://schemas.microsoft.com/office/drawing/2014/main" id="{5F811F8F-9AE8-4C92-B1CB-60AA34691D6D}"/>
                  </a:ext>
                </a:extLst>
              </p:cNvPr>
              <p:cNvGrpSpPr/>
              <p:nvPr/>
            </p:nvGrpSpPr>
            <p:grpSpPr>
              <a:xfrm>
                <a:off x="8350819" y="786764"/>
                <a:ext cx="317641" cy="318039"/>
                <a:chOff x="8350819" y="786764"/>
                <a:chExt cx="317641" cy="318039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DAEFCA8-C1E3-4CA7-9333-B97917978C7B}"/>
                    </a:ext>
                  </a:extLst>
                </p:cNvPr>
                <p:cNvSpPr/>
                <p:nvPr/>
              </p:nvSpPr>
              <p:spPr>
                <a:xfrm>
                  <a:off x="8354380" y="790289"/>
                  <a:ext cx="310577" cy="310800"/>
                </a:xfrm>
                <a:custGeom>
                  <a:avLst/>
                  <a:gdLst>
                    <a:gd name="connsiteX0" fmla="*/ 137006 w 310577"/>
                    <a:gd name="connsiteY0" fmla="*/ 310801 h 310800"/>
                    <a:gd name="connsiteX1" fmla="*/ 134148 w 310577"/>
                    <a:gd name="connsiteY1" fmla="*/ 308324 h 310800"/>
                    <a:gd name="connsiteX2" fmla="*/ 103097 w 310577"/>
                    <a:gd name="connsiteY2" fmla="*/ 207645 h 310800"/>
                    <a:gd name="connsiteX3" fmla="*/ 2513 w 310577"/>
                    <a:gd name="connsiteY3" fmla="*/ 176117 h 310800"/>
                    <a:gd name="connsiteX4" fmla="*/ 36 w 310577"/>
                    <a:gd name="connsiteY4" fmla="*/ 173260 h 310800"/>
                    <a:gd name="connsiteX5" fmla="*/ 1465 w 310577"/>
                    <a:gd name="connsiteY5" fmla="*/ 169831 h 310800"/>
                    <a:gd name="connsiteX6" fmla="*/ 87666 w 310577"/>
                    <a:gd name="connsiteY6" fmla="*/ 109156 h 310800"/>
                    <a:gd name="connsiteX7" fmla="*/ 86523 w 310577"/>
                    <a:gd name="connsiteY7" fmla="*/ 3619 h 310800"/>
                    <a:gd name="connsiteX8" fmla="*/ 88524 w 310577"/>
                    <a:gd name="connsiteY8" fmla="*/ 381 h 310800"/>
                    <a:gd name="connsiteX9" fmla="*/ 90143 w 310577"/>
                    <a:gd name="connsiteY9" fmla="*/ 0 h 310800"/>
                    <a:gd name="connsiteX10" fmla="*/ 92238 w 310577"/>
                    <a:gd name="connsiteY10" fmla="*/ 667 h 310800"/>
                    <a:gd name="connsiteX11" fmla="*/ 176630 w 310577"/>
                    <a:gd name="connsiteY11" fmla="*/ 63913 h 310800"/>
                    <a:gd name="connsiteX12" fmla="*/ 276547 w 310577"/>
                    <a:gd name="connsiteY12" fmla="*/ 30290 h 310800"/>
                    <a:gd name="connsiteX13" fmla="*/ 277690 w 310577"/>
                    <a:gd name="connsiteY13" fmla="*/ 30099 h 310800"/>
                    <a:gd name="connsiteX14" fmla="*/ 280262 w 310577"/>
                    <a:gd name="connsiteY14" fmla="*/ 31147 h 310800"/>
                    <a:gd name="connsiteX15" fmla="*/ 281119 w 310577"/>
                    <a:gd name="connsiteY15" fmla="*/ 34861 h 310800"/>
                    <a:gd name="connsiteX16" fmla="*/ 247020 w 310577"/>
                    <a:gd name="connsiteY16" fmla="*/ 134588 h 310800"/>
                    <a:gd name="connsiteX17" fmla="*/ 309885 w 310577"/>
                    <a:gd name="connsiteY17" fmla="*/ 219170 h 310800"/>
                    <a:gd name="connsiteX18" fmla="*/ 310170 w 310577"/>
                    <a:gd name="connsiteY18" fmla="*/ 222885 h 310800"/>
                    <a:gd name="connsiteX19" fmla="*/ 307027 w 310577"/>
                    <a:gd name="connsiteY19" fmla="*/ 224790 h 310800"/>
                    <a:gd name="connsiteX20" fmla="*/ 201585 w 310577"/>
                    <a:gd name="connsiteY20" fmla="*/ 223266 h 310800"/>
                    <a:gd name="connsiteX21" fmla="*/ 140530 w 310577"/>
                    <a:gd name="connsiteY21" fmla="*/ 309182 h 310800"/>
                    <a:gd name="connsiteX22" fmla="*/ 137577 w 310577"/>
                    <a:gd name="connsiteY22" fmla="*/ 310705 h 310800"/>
                    <a:gd name="connsiteX23" fmla="*/ 137006 w 310577"/>
                    <a:gd name="connsiteY23" fmla="*/ 310801 h 310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10577" h="310800">
                      <a:moveTo>
                        <a:pt x="137006" y="310801"/>
                      </a:moveTo>
                      <a:cubicBezTo>
                        <a:pt x="135672" y="310610"/>
                        <a:pt x="134529" y="309658"/>
                        <a:pt x="134148" y="308324"/>
                      </a:cubicBezTo>
                      <a:lnTo>
                        <a:pt x="103097" y="207645"/>
                      </a:lnTo>
                      <a:lnTo>
                        <a:pt x="2513" y="176117"/>
                      </a:lnTo>
                      <a:cubicBezTo>
                        <a:pt x="1179" y="175736"/>
                        <a:pt x="227" y="174593"/>
                        <a:pt x="36" y="173260"/>
                      </a:cubicBezTo>
                      <a:cubicBezTo>
                        <a:pt x="-154" y="171926"/>
                        <a:pt x="417" y="170593"/>
                        <a:pt x="1465" y="169831"/>
                      </a:cubicBezTo>
                      <a:lnTo>
                        <a:pt x="87666" y="109156"/>
                      </a:lnTo>
                      <a:lnTo>
                        <a:pt x="86523" y="3619"/>
                      </a:lnTo>
                      <a:cubicBezTo>
                        <a:pt x="86523" y="2286"/>
                        <a:pt x="87285" y="1048"/>
                        <a:pt x="88524" y="381"/>
                      </a:cubicBezTo>
                      <a:cubicBezTo>
                        <a:pt x="89000" y="95"/>
                        <a:pt x="89571" y="0"/>
                        <a:pt x="90143" y="0"/>
                      </a:cubicBezTo>
                      <a:cubicBezTo>
                        <a:pt x="90905" y="0"/>
                        <a:pt x="91667" y="286"/>
                        <a:pt x="92238" y="667"/>
                      </a:cubicBezTo>
                      <a:lnTo>
                        <a:pt x="176630" y="63913"/>
                      </a:lnTo>
                      <a:lnTo>
                        <a:pt x="276547" y="30290"/>
                      </a:lnTo>
                      <a:cubicBezTo>
                        <a:pt x="276928" y="30194"/>
                        <a:pt x="277309" y="30099"/>
                        <a:pt x="277690" y="30099"/>
                      </a:cubicBezTo>
                      <a:cubicBezTo>
                        <a:pt x="278643" y="30099"/>
                        <a:pt x="279500" y="30480"/>
                        <a:pt x="280262" y="31147"/>
                      </a:cubicBezTo>
                      <a:cubicBezTo>
                        <a:pt x="281214" y="32099"/>
                        <a:pt x="281595" y="33528"/>
                        <a:pt x="281119" y="34861"/>
                      </a:cubicBezTo>
                      <a:lnTo>
                        <a:pt x="247020" y="134588"/>
                      </a:lnTo>
                      <a:lnTo>
                        <a:pt x="309885" y="219170"/>
                      </a:lnTo>
                      <a:cubicBezTo>
                        <a:pt x="310647" y="220218"/>
                        <a:pt x="310837" y="221742"/>
                        <a:pt x="310170" y="222885"/>
                      </a:cubicBezTo>
                      <a:cubicBezTo>
                        <a:pt x="309599" y="224123"/>
                        <a:pt x="308361" y="224790"/>
                        <a:pt x="307027" y="224790"/>
                      </a:cubicBezTo>
                      <a:cubicBezTo>
                        <a:pt x="307027" y="224790"/>
                        <a:pt x="201585" y="223266"/>
                        <a:pt x="201585" y="223266"/>
                      </a:cubicBezTo>
                      <a:lnTo>
                        <a:pt x="140530" y="309182"/>
                      </a:lnTo>
                      <a:cubicBezTo>
                        <a:pt x="139863" y="310134"/>
                        <a:pt x="138720" y="310705"/>
                        <a:pt x="137577" y="310705"/>
                      </a:cubicBezTo>
                      <a:cubicBezTo>
                        <a:pt x="137387" y="310801"/>
                        <a:pt x="137196" y="310801"/>
                        <a:pt x="137006" y="310801"/>
                      </a:cubicBezTo>
                      <a:close/>
                    </a:path>
                  </a:pathLst>
                </a:custGeom>
                <a:solidFill>
                  <a:srgbClr val="FEF7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F07944EB-8140-421E-A8CC-1A3B2F310C5B}"/>
                    </a:ext>
                  </a:extLst>
                </p:cNvPr>
                <p:cNvSpPr/>
                <p:nvPr/>
              </p:nvSpPr>
              <p:spPr>
                <a:xfrm>
                  <a:off x="8350819" y="786764"/>
                  <a:ext cx="317641" cy="318039"/>
                </a:xfrm>
                <a:custGeom>
                  <a:avLst/>
                  <a:gdLst>
                    <a:gd name="connsiteX0" fmla="*/ 93703 w 317641"/>
                    <a:gd name="connsiteY0" fmla="*/ 7144 h 318039"/>
                    <a:gd name="connsiteX1" fmla="*/ 179523 w 317641"/>
                    <a:gd name="connsiteY1" fmla="*/ 71533 h 318039"/>
                    <a:gd name="connsiteX2" fmla="*/ 281155 w 317641"/>
                    <a:gd name="connsiteY2" fmla="*/ 37338 h 318039"/>
                    <a:gd name="connsiteX3" fmla="*/ 246484 w 317641"/>
                    <a:gd name="connsiteY3" fmla="*/ 138875 h 318039"/>
                    <a:gd name="connsiteX4" fmla="*/ 310492 w 317641"/>
                    <a:gd name="connsiteY4" fmla="*/ 224981 h 318039"/>
                    <a:gd name="connsiteX5" fmla="*/ 203241 w 317641"/>
                    <a:gd name="connsiteY5" fmla="*/ 223361 h 318039"/>
                    <a:gd name="connsiteX6" fmla="*/ 141138 w 317641"/>
                    <a:gd name="connsiteY6" fmla="*/ 310801 h 318039"/>
                    <a:gd name="connsiteX7" fmla="*/ 109515 w 317641"/>
                    <a:gd name="connsiteY7" fmla="*/ 208312 h 318039"/>
                    <a:gd name="connsiteX8" fmla="*/ 7121 w 317641"/>
                    <a:gd name="connsiteY8" fmla="*/ 176213 h 318039"/>
                    <a:gd name="connsiteX9" fmla="*/ 94846 w 317641"/>
                    <a:gd name="connsiteY9" fmla="*/ 114491 h 318039"/>
                    <a:gd name="connsiteX10" fmla="*/ 93703 w 317641"/>
                    <a:gd name="connsiteY10" fmla="*/ 7144 h 318039"/>
                    <a:gd name="connsiteX11" fmla="*/ 93703 w 317641"/>
                    <a:gd name="connsiteY11" fmla="*/ 0 h 318039"/>
                    <a:gd name="connsiteX12" fmla="*/ 90465 w 317641"/>
                    <a:gd name="connsiteY12" fmla="*/ 762 h 318039"/>
                    <a:gd name="connsiteX13" fmla="*/ 86559 w 317641"/>
                    <a:gd name="connsiteY13" fmla="*/ 7239 h 318039"/>
                    <a:gd name="connsiteX14" fmla="*/ 87702 w 317641"/>
                    <a:gd name="connsiteY14" fmla="*/ 110776 h 318039"/>
                    <a:gd name="connsiteX15" fmla="*/ 3025 w 317641"/>
                    <a:gd name="connsiteY15" fmla="*/ 170402 h 318039"/>
                    <a:gd name="connsiteX16" fmla="*/ 72 w 317641"/>
                    <a:gd name="connsiteY16" fmla="*/ 177356 h 318039"/>
                    <a:gd name="connsiteX17" fmla="*/ 5025 w 317641"/>
                    <a:gd name="connsiteY17" fmla="*/ 183071 h 318039"/>
                    <a:gd name="connsiteX18" fmla="*/ 103800 w 317641"/>
                    <a:gd name="connsiteY18" fmla="*/ 214027 h 318039"/>
                    <a:gd name="connsiteX19" fmla="*/ 134280 w 317641"/>
                    <a:gd name="connsiteY19" fmla="*/ 312992 h 318039"/>
                    <a:gd name="connsiteX20" fmla="*/ 139995 w 317641"/>
                    <a:gd name="connsiteY20" fmla="*/ 317945 h 318039"/>
                    <a:gd name="connsiteX21" fmla="*/ 141138 w 317641"/>
                    <a:gd name="connsiteY21" fmla="*/ 318040 h 318039"/>
                    <a:gd name="connsiteX22" fmla="*/ 146948 w 317641"/>
                    <a:gd name="connsiteY22" fmla="*/ 314992 h 318039"/>
                    <a:gd name="connsiteX23" fmla="*/ 206860 w 317641"/>
                    <a:gd name="connsiteY23" fmla="*/ 230600 h 318039"/>
                    <a:gd name="connsiteX24" fmla="*/ 310397 w 317641"/>
                    <a:gd name="connsiteY24" fmla="*/ 232124 h 318039"/>
                    <a:gd name="connsiteX25" fmla="*/ 310492 w 317641"/>
                    <a:gd name="connsiteY25" fmla="*/ 232124 h 318039"/>
                    <a:gd name="connsiteX26" fmla="*/ 316874 w 317641"/>
                    <a:gd name="connsiteY26" fmla="*/ 228219 h 318039"/>
                    <a:gd name="connsiteX27" fmla="*/ 316207 w 317641"/>
                    <a:gd name="connsiteY27" fmla="*/ 220694 h 318039"/>
                    <a:gd name="connsiteX28" fmla="*/ 254485 w 317641"/>
                    <a:gd name="connsiteY28" fmla="*/ 137636 h 318039"/>
                    <a:gd name="connsiteX29" fmla="*/ 287918 w 317641"/>
                    <a:gd name="connsiteY29" fmla="*/ 39624 h 318039"/>
                    <a:gd name="connsiteX30" fmla="*/ 286203 w 317641"/>
                    <a:gd name="connsiteY30" fmla="*/ 32290 h 318039"/>
                    <a:gd name="connsiteX31" fmla="*/ 281155 w 317641"/>
                    <a:gd name="connsiteY31" fmla="*/ 30194 h 318039"/>
                    <a:gd name="connsiteX32" fmla="*/ 278869 w 317641"/>
                    <a:gd name="connsiteY32" fmla="*/ 30575 h 318039"/>
                    <a:gd name="connsiteX33" fmla="*/ 180762 w 317641"/>
                    <a:gd name="connsiteY33" fmla="*/ 63627 h 318039"/>
                    <a:gd name="connsiteX34" fmla="*/ 97894 w 317641"/>
                    <a:gd name="connsiteY34" fmla="*/ 1524 h 318039"/>
                    <a:gd name="connsiteX35" fmla="*/ 93703 w 317641"/>
                    <a:gd name="connsiteY35" fmla="*/ 0 h 318039"/>
                    <a:gd name="connsiteX36" fmla="*/ 93703 w 317641"/>
                    <a:gd name="connsiteY36" fmla="*/ 0 h 318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317641" h="318039">
                      <a:moveTo>
                        <a:pt x="93703" y="7144"/>
                      </a:moveTo>
                      <a:lnTo>
                        <a:pt x="179523" y="71533"/>
                      </a:lnTo>
                      <a:lnTo>
                        <a:pt x="281155" y="37338"/>
                      </a:lnTo>
                      <a:lnTo>
                        <a:pt x="246484" y="138875"/>
                      </a:lnTo>
                      <a:lnTo>
                        <a:pt x="310492" y="224981"/>
                      </a:lnTo>
                      <a:lnTo>
                        <a:pt x="203241" y="223361"/>
                      </a:lnTo>
                      <a:lnTo>
                        <a:pt x="141138" y="310801"/>
                      </a:lnTo>
                      <a:lnTo>
                        <a:pt x="109515" y="208312"/>
                      </a:lnTo>
                      <a:lnTo>
                        <a:pt x="7121" y="176213"/>
                      </a:lnTo>
                      <a:lnTo>
                        <a:pt x="94846" y="114491"/>
                      </a:lnTo>
                      <a:lnTo>
                        <a:pt x="93703" y="7144"/>
                      </a:lnTo>
                      <a:moveTo>
                        <a:pt x="93703" y="0"/>
                      </a:moveTo>
                      <a:cubicBezTo>
                        <a:pt x="92560" y="0"/>
                        <a:pt x="91512" y="286"/>
                        <a:pt x="90465" y="762"/>
                      </a:cubicBezTo>
                      <a:cubicBezTo>
                        <a:pt x="88083" y="2000"/>
                        <a:pt x="86559" y="4477"/>
                        <a:pt x="86559" y="7239"/>
                      </a:cubicBezTo>
                      <a:lnTo>
                        <a:pt x="87702" y="110776"/>
                      </a:lnTo>
                      <a:lnTo>
                        <a:pt x="3025" y="170402"/>
                      </a:lnTo>
                      <a:cubicBezTo>
                        <a:pt x="834" y="171926"/>
                        <a:pt x="-309" y="174689"/>
                        <a:pt x="72" y="177356"/>
                      </a:cubicBezTo>
                      <a:cubicBezTo>
                        <a:pt x="453" y="180023"/>
                        <a:pt x="2358" y="182213"/>
                        <a:pt x="5025" y="183071"/>
                      </a:cubicBezTo>
                      <a:lnTo>
                        <a:pt x="103800" y="214027"/>
                      </a:lnTo>
                      <a:lnTo>
                        <a:pt x="134280" y="312992"/>
                      </a:lnTo>
                      <a:cubicBezTo>
                        <a:pt x="135042" y="315563"/>
                        <a:pt x="137328" y="317468"/>
                        <a:pt x="139995" y="317945"/>
                      </a:cubicBezTo>
                      <a:cubicBezTo>
                        <a:pt x="140376" y="318040"/>
                        <a:pt x="140757" y="318040"/>
                        <a:pt x="141138" y="318040"/>
                      </a:cubicBezTo>
                      <a:cubicBezTo>
                        <a:pt x="143424" y="318040"/>
                        <a:pt x="145614" y="316897"/>
                        <a:pt x="146948" y="314992"/>
                      </a:cubicBezTo>
                      <a:lnTo>
                        <a:pt x="206860" y="230600"/>
                      </a:lnTo>
                      <a:lnTo>
                        <a:pt x="310397" y="232124"/>
                      </a:lnTo>
                      <a:cubicBezTo>
                        <a:pt x="310397" y="232124"/>
                        <a:pt x="310492" y="232124"/>
                        <a:pt x="310492" y="232124"/>
                      </a:cubicBezTo>
                      <a:cubicBezTo>
                        <a:pt x="313159" y="232124"/>
                        <a:pt x="315636" y="230600"/>
                        <a:pt x="316874" y="228219"/>
                      </a:cubicBezTo>
                      <a:cubicBezTo>
                        <a:pt x="318112" y="225838"/>
                        <a:pt x="317826" y="222885"/>
                        <a:pt x="316207" y="220694"/>
                      </a:cubicBezTo>
                      <a:lnTo>
                        <a:pt x="254485" y="137636"/>
                      </a:lnTo>
                      <a:lnTo>
                        <a:pt x="287918" y="39624"/>
                      </a:lnTo>
                      <a:cubicBezTo>
                        <a:pt x="288775" y="37052"/>
                        <a:pt x="288108" y="34195"/>
                        <a:pt x="286203" y="32290"/>
                      </a:cubicBezTo>
                      <a:cubicBezTo>
                        <a:pt x="284870" y="30956"/>
                        <a:pt x="282965" y="30194"/>
                        <a:pt x="281155" y="30194"/>
                      </a:cubicBezTo>
                      <a:cubicBezTo>
                        <a:pt x="280393" y="30194"/>
                        <a:pt x="279631" y="30290"/>
                        <a:pt x="278869" y="30575"/>
                      </a:cubicBezTo>
                      <a:lnTo>
                        <a:pt x="180762" y="63627"/>
                      </a:lnTo>
                      <a:lnTo>
                        <a:pt x="97894" y="1524"/>
                      </a:lnTo>
                      <a:cubicBezTo>
                        <a:pt x="96751" y="476"/>
                        <a:pt x="95227" y="0"/>
                        <a:pt x="93703" y="0"/>
                      </a:cubicBezTo>
                      <a:lnTo>
                        <a:pt x="937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" name="Graphic 4">
              <a:extLst>
                <a:ext uri="{FF2B5EF4-FFF2-40B4-BE49-F238E27FC236}">
                  <a16:creationId xmlns:a16="http://schemas.microsoft.com/office/drawing/2014/main" id="{5F811F8F-9AE8-4C92-B1CB-60AA34691D6D}"/>
                </a:ext>
              </a:extLst>
            </p:cNvPr>
            <p:cNvGrpSpPr/>
            <p:nvPr/>
          </p:nvGrpSpPr>
          <p:grpSpPr>
            <a:xfrm>
              <a:off x="9204690" y="1884330"/>
              <a:ext cx="551298" cy="525208"/>
              <a:chOff x="9204690" y="1884330"/>
              <a:chExt cx="551298" cy="52520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ECA86D4-C6D3-4D9A-9223-85F24E9D3377}"/>
                  </a:ext>
                </a:extLst>
              </p:cNvPr>
              <p:cNvSpPr/>
              <p:nvPr/>
            </p:nvSpPr>
            <p:spPr>
              <a:xfrm>
                <a:off x="9208318" y="1887854"/>
                <a:ext cx="544245" cy="518160"/>
              </a:xfrm>
              <a:custGeom>
                <a:avLst/>
                <a:gdLst>
                  <a:gd name="connsiteX0" fmla="*/ 106504 w 544245"/>
                  <a:gd name="connsiteY0" fmla="*/ 518160 h 518160"/>
                  <a:gd name="connsiteX1" fmla="*/ 104409 w 544245"/>
                  <a:gd name="connsiteY1" fmla="*/ 517493 h 518160"/>
                  <a:gd name="connsiteX2" fmla="*/ 102980 w 544245"/>
                  <a:gd name="connsiteY2" fmla="*/ 513969 h 518160"/>
                  <a:gd name="connsiteX3" fmla="*/ 134127 w 544245"/>
                  <a:gd name="connsiteY3" fmla="*/ 330994 h 518160"/>
                  <a:gd name="connsiteX4" fmla="*/ 1062 w 544245"/>
                  <a:gd name="connsiteY4" fmla="*/ 201644 h 518160"/>
                  <a:gd name="connsiteX5" fmla="*/ 205 w 544245"/>
                  <a:gd name="connsiteY5" fmla="*/ 198025 h 518160"/>
                  <a:gd name="connsiteX6" fmla="*/ 3063 w 544245"/>
                  <a:gd name="connsiteY6" fmla="*/ 195548 h 518160"/>
                  <a:gd name="connsiteX7" fmla="*/ 186705 w 544245"/>
                  <a:gd name="connsiteY7" fmla="*/ 168592 h 518160"/>
                  <a:gd name="connsiteX8" fmla="*/ 268620 w 544245"/>
                  <a:gd name="connsiteY8" fmla="*/ 2000 h 518160"/>
                  <a:gd name="connsiteX9" fmla="*/ 271858 w 544245"/>
                  <a:gd name="connsiteY9" fmla="*/ 0 h 518160"/>
                  <a:gd name="connsiteX10" fmla="*/ 271858 w 544245"/>
                  <a:gd name="connsiteY10" fmla="*/ 0 h 518160"/>
                  <a:gd name="connsiteX11" fmla="*/ 275097 w 544245"/>
                  <a:gd name="connsiteY11" fmla="*/ 2000 h 518160"/>
                  <a:gd name="connsiteX12" fmla="*/ 357488 w 544245"/>
                  <a:gd name="connsiteY12" fmla="*/ 168307 h 518160"/>
                  <a:gd name="connsiteX13" fmla="*/ 541225 w 544245"/>
                  <a:gd name="connsiteY13" fmla="*/ 194786 h 518160"/>
                  <a:gd name="connsiteX14" fmla="*/ 544082 w 544245"/>
                  <a:gd name="connsiteY14" fmla="*/ 197167 h 518160"/>
                  <a:gd name="connsiteX15" fmla="*/ 543225 w 544245"/>
                  <a:gd name="connsiteY15" fmla="*/ 200787 h 518160"/>
                  <a:gd name="connsiteX16" fmla="*/ 410542 w 544245"/>
                  <a:gd name="connsiteY16" fmla="*/ 330517 h 518160"/>
                  <a:gd name="connsiteX17" fmla="*/ 442165 w 544245"/>
                  <a:gd name="connsiteY17" fmla="*/ 513398 h 518160"/>
                  <a:gd name="connsiteX18" fmla="*/ 440736 w 544245"/>
                  <a:gd name="connsiteY18" fmla="*/ 516922 h 518160"/>
                  <a:gd name="connsiteX19" fmla="*/ 438641 w 544245"/>
                  <a:gd name="connsiteY19" fmla="*/ 517588 h 518160"/>
                  <a:gd name="connsiteX20" fmla="*/ 437022 w 544245"/>
                  <a:gd name="connsiteY20" fmla="*/ 517208 h 518160"/>
                  <a:gd name="connsiteX21" fmla="*/ 272620 w 544245"/>
                  <a:gd name="connsiteY21" fmla="*/ 431102 h 518160"/>
                  <a:gd name="connsiteX22" fmla="*/ 108409 w 544245"/>
                  <a:gd name="connsiteY22" fmla="*/ 517684 h 518160"/>
                  <a:gd name="connsiteX23" fmla="*/ 106504 w 544245"/>
                  <a:gd name="connsiteY23" fmla="*/ 518160 h 51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44245" h="518160">
                    <a:moveTo>
                      <a:pt x="106504" y="518160"/>
                    </a:moveTo>
                    <a:cubicBezTo>
                      <a:pt x="105742" y="518160"/>
                      <a:pt x="105075" y="517970"/>
                      <a:pt x="104409" y="517493"/>
                    </a:cubicBezTo>
                    <a:cubicBezTo>
                      <a:pt x="103266" y="516731"/>
                      <a:pt x="102789" y="515303"/>
                      <a:pt x="102980" y="513969"/>
                    </a:cubicBezTo>
                    <a:lnTo>
                      <a:pt x="134127" y="330994"/>
                    </a:lnTo>
                    <a:lnTo>
                      <a:pt x="1062" y="201644"/>
                    </a:lnTo>
                    <a:cubicBezTo>
                      <a:pt x="110" y="200692"/>
                      <a:pt x="-271" y="199263"/>
                      <a:pt x="205" y="198025"/>
                    </a:cubicBezTo>
                    <a:cubicBezTo>
                      <a:pt x="681" y="196787"/>
                      <a:pt x="1729" y="195834"/>
                      <a:pt x="3063" y="195548"/>
                    </a:cubicBezTo>
                    <a:lnTo>
                      <a:pt x="186705" y="168592"/>
                    </a:lnTo>
                    <a:lnTo>
                      <a:pt x="268620" y="2000"/>
                    </a:lnTo>
                    <a:cubicBezTo>
                      <a:pt x="269191" y="762"/>
                      <a:pt x="270429" y="0"/>
                      <a:pt x="271858" y="0"/>
                    </a:cubicBezTo>
                    <a:cubicBezTo>
                      <a:pt x="271858" y="0"/>
                      <a:pt x="271858" y="0"/>
                      <a:pt x="271858" y="0"/>
                    </a:cubicBezTo>
                    <a:cubicBezTo>
                      <a:pt x="273192" y="0"/>
                      <a:pt x="274430" y="762"/>
                      <a:pt x="275097" y="2000"/>
                    </a:cubicBezTo>
                    <a:lnTo>
                      <a:pt x="357488" y="168307"/>
                    </a:lnTo>
                    <a:lnTo>
                      <a:pt x="541225" y="194786"/>
                    </a:lnTo>
                    <a:cubicBezTo>
                      <a:pt x="542559" y="194977"/>
                      <a:pt x="543702" y="195929"/>
                      <a:pt x="544082" y="197167"/>
                    </a:cubicBezTo>
                    <a:cubicBezTo>
                      <a:pt x="544464" y="198406"/>
                      <a:pt x="544178" y="199834"/>
                      <a:pt x="543225" y="200787"/>
                    </a:cubicBezTo>
                    <a:lnTo>
                      <a:pt x="410542" y="330517"/>
                    </a:lnTo>
                    <a:lnTo>
                      <a:pt x="442165" y="513398"/>
                    </a:lnTo>
                    <a:cubicBezTo>
                      <a:pt x="442356" y="514731"/>
                      <a:pt x="441879" y="516065"/>
                      <a:pt x="440736" y="516922"/>
                    </a:cubicBezTo>
                    <a:cubicBezTo>
                      <a:pt x="440069" y="517398"/>
                      <a:pt x="439403" y="517588"/>
                      <a:pt x="438641" y="517588"/>
                    </a:cubicBezTo>
                    <a:cubicBezTo>
                      <a:pt x="438069" y="517588"/>
                      <a:pt x="437498" y="517493"/>
                      <a:pt x="437022" y="517208"/>
                    </a:cubicBezTo>
                    <a:lnTo>
                      <a:pt x="272620" y="431102"/>
                    </a:lnTo>
                    <a:lnTo>
                      <a:pt x="108409" y="517684"/>
                    </a:lnTo>
                    <a:cubicBezTo>
                      <a:pt x="107647" y="518065"/>
                      <a:pt x="107075" y="518160"/>
                      <a:pt x="106504" y="518160"/>
                    </a:cubicBezTo>
                    <a:close/>
                  </a:path>
                </a:pathLst>
              </a:custGeom>
              <a:solidFill>
                <a:srgbClr val="FEF7C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2D9623C-E020-45A1-9B5D-E66382632C89}"/>
                  </a:ext>
                </a:extLst>
              </p:cNvPr>
              <p:cNvSpPr/>
              <p:nvPr/>
            </p:nvSpPr>
            <p:spPr>
              <a:xfrm>
                <a:off x="9204690" y="1884330"/>
                <a:ext cx="551298" cy="525208"/>
              </a:xfrm>
              <a:custGeom>
                <a:avLst/>
                <a:gdLst>
                  <a:gd name="connsiteX0" fmla="*/ 275295 w 551298"/>
                  <a:gd name="connsiteY0" fmla="*/ 7144 h 525208"/>
                  <a:gd name="connsiteX1" fmla="*/ 358544 w 551298"/>
                  <a:gd name="connsiteY1" fmla="*/ 175165 h 525208"/>
                  <a:gd name="connsiteX2" fmla="*/ 544091 w 551298"/>
                  <a:gd name="connsiteY2" fmla="*/ 201835 h 525208"/>
                  <a:gd name="connsiteX3" fmla="*/ 409979 w 551298"/>
                  <a:gd name="connsiteY3" fmla="*/ 332899 h 525208"/>
                  <a:gd name="connsiteX4" fmla="*/ 441887 w 551298"/>
                  <a:gd name="connsiteY4" fmla="*/ 517684 h 525208"/>
                  <a:gd name="connsiteX5" fmla="*/ 275772 w 551298"/>
                  <a:gd name="connsiteY5" fmla="*/ 430625 h 525208"/>
                  <a:gd name="connsiteX6" fmla="*/ 109941 w 551298"/>
                  <a:gd name="connsiteY6" fmla="*/ 518065 h 525208"/>
                  <a:gd name="connsiteX7" fmla="*/ 141374 w 551298"/>
                  <a:gd name="connsiteY7" fmla="*/ 333184 h 525208"/>
                  <a:gd name="connsiteX8" fmla="*/ 7071 w 551298"/>
                  <a:gd name="connsiteY8" fmla="*/ 202597 h 525208"/>
                  <a:gd name="connsiteX9" fmla="*/ 192618 w 551298"/>
                  <a:gd name="connsiteY9" fmla="*/ 175355 h 525208"/>
                  <a:gd name="connsiteX10" fmla="*/ 275295 w 551298"/>
                  <a:gd name="connsiteY10" fmla="*/ 7144 h 525208"/>
                  <a:gd name="connsiteX11" fmla="*/ 275295 w 551298"/>
                  <a:gd name="connsiteY11" fmla="*/ 0 h 525208"/>
                  <a:gd name="connsiteX12" fmla="*/ 275295 w 551298"/>
                  <a:gd name="connsiteY12" fmla="*/ 0 h 525208"/>
                  <a:gd name="connsiteX13" fmla="*/ 268914 w 551298"/>
                  <a:gd name="connsiteY13" fmla="*/ 4000 h 525208"/>
                  <a:gd name="connsiteX14" fmla="*/ 187856 w 551298"/>
                  <a:gd name="connsiteY14" fmla="*/ 168878 h 525208"/>
                  <a:gd name="connsiteX15" fmla="*/ 6024 w 551298"/>
                  <a:gd name="connsiteY15" fmla="*/ 195548 h 525208"/>
                  <a:gd name="connsiteX16" fmla="*/ 309 w 551298"/>
                  <a:gd name="connsiteY16" fmla="*/ 200406 h 525208"/>
                  <a:gd name="connsiteX17" fmla="*/ 2118 w 551298"/>
                  <a:gd name="connsiteY17" fmla="*/ 207740 h 525208"/>
                  <a:gd name="connsiteX18" fmla="*/ 133849 w 551298"/>
                  <a:gd name="connsiteY18" fmla="*/ 335756 h 525208"/>
                  <a:gd name="connsiteX19" fmla="*/ 103083 w 551298"/>
                  <a:gd name="connsiteY19" fmla="*/ 516922 h 525208"/>
                  <a:gd name="connsiteX20" fmla="*/ 105941 w 551298"/>
                  <a:gd name="connsiteY20" fmla="*/ 523875 h 525208"/>
                  <a:gd name="connsiteX21" fmla="*/ 110132 w 551298"/>
                  <a:gd name="connsiteY21" fmla="*/ 525209 h 525208"/>
                  <a:gd name="connsiteX22" fmla="*/ 113466 w 551298"/>
                  <a:gd name="connsiteY22" fmla="*/ 524351 h 525208"/>
                  <a:gd name="connsiteX23" fmla="*/ 275962 w 551298"/>
                  <a:gd name="connsiteY23" fmla="*/ 438626 h 525208"/>
                  <a:gd name="connsiteX24" fmla="*/ 438744 w 551298"/>
                  <a:gd name="connsiteY24" fmla="*/ 523875 h 525208"/>
                  <a:gd name="connsiteX25" fmla="*/ 442078 w 551298"/>
                  <a:gd name="connsiteY25" fmla="*/ 524732 h 525208"/>
                  <a:gd name="connsiteX26" fmla="*/ 446269 w 551298"/>
                  <a:gd name="connsiteY26" fmla="*/ 523399 h 525208"/>
                  <a:gd name="connsiteX27" fmla="*/ 449127 w 551298"/>
                  <a:gd name="connsiteY27" fmla="*/ 516446 h 525208"/>
                  <a:gd name="connsiteX28" fmla="*/ 417789 w 551298"/>
                  <a:gd name="connsiteY28" fmla="*/ 335375 h 525208"/>
                  <a:gd name="connsiteX29" fmla="*/ 549139 w 551298"/>
                  <a:gd name="connsiteY29" fmla="*/ 206978 h 525208"/>
                  <a:gd name="connsiteX30" fmla="*/ 550949 w 551298"/>
                  <a:gd name="connsiteY30" fmla="*/ 199644 h 525208"/>
                  <a:gd name="connsiteX31" fmla="*/ 545139 w 551298"/>
                  <a:gd name="connsiteY31" fmla="*/ 194786 h 525208"/>
                  <a:gd name="connsiteX32" fmla="*/ 363306 w 551298"/>
                  <a:gd name="connsiteY32" fmla="*/ 168592 h 525208"/>
                  <a:gd name="connsiteX33" fmla="*/ 281772 w 551298"/>
                  <a:gd name="connsiteY33" fmla="*/ 3905 h 525208"/>
                  <a:gd name="connsiteX34" fmla="*/ 275295 w 551298"/>
                  <a:gd name="connsiteY34" fmla="*/ 0 h 525208"/>
                  <a:gd name="connsiteX35" fmla="*/ 275295 w 551298"/>
                  <a:gd name="connsiteY35" fmla="*/ 0 h 52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51298" h="525208">
                    <a:moveTo>
                      <a:pt x="275295" y="7144"/>
                    </a:moveTo>
                    <a:lnTo>
                      <a:pt x="358544" y="175165"/>
                    </a:lnTo>
                    <a:lnTo>
                      <a:pt x="544091" y="201835"/>
                    </a:lnTo>
                    <a:lnTo>
                      <a:pt x="409979" y="332899"/>
                    </a:lnTo>
                    <a:lnTo>
                      <a:pt x="441887" y="517684"/>
                    </a:lnTo>
                    <a:lnTo>
                      <a:pt x="275772" y="430625"/>
                    </a:lnTo>
                    <a:lnTo>
                      <a:pt x="109941" y="518065"/>
                    </a:lnTo>
                    <a:lnTo>
                      <a:pt x="141374" y="333184"/>
                    </a:lnTo>
                    <a:lnTo>
                      <a:pt x="7071" y="202597"/>
                    </a:lnTo>
                    <a:lnTo>
                      <a:pt x="192618" y="175355"/>
                    </a:lnTo>
                    <a:lnTo>
                      <a:pt x="275295" y="7144"/>
                    </a:lnTo>
                    <a:moveTo>
                      <a:pt x="275295" y="0"/>
                    </a:moveTo>
                    <a:cubicBezTo>
                      <a:pt x="275295" y="0"/>
                      <a:pt x="275295" y="0"/>
                      <a:pt x="275295" y="0"/>
                    </a:cubicBezTo>
                    <a:cubicBezTo>
                      <a:pt x="272533" y="0"/>
                      <a:pt x="270057" y="1524"/>
                      <a:pt x="268914" y="4000"/>
                    </a:cubicBezTo>
                    <a:lnTo>
                      <a:pt x="187856" y="168878"/>
                    </a:lnTo>
                    <a:lnTo>
                      <a:pt x="6024" y="195548"/>
                    </a:lnTo>
                    <a:cubicBezTo>
                      <a:pt x="3357" y="195929"/>
                      <a:pt x="1071" y="197834"/>
                      <a:pt x="309" y="200406"/>
                    </a:cubicBezTo>
                    <a:cubicBezTo>
                      <a:pt x="-453" y="202978"/>
                      <a:pt x="213" y="205835"/>
                      <a:pt x="2118" y="207740"/>
                    </a:cubicBezTo>
                    <a:lnTo>
                      <a:pt x="133849" y="335756"/>
                    </a:lnTo>
                    <a:lnTo>
                      <a:pt x="103083" y="516922"/>
                    </a:lnTo>
                    <a:cubicBezTo>
                      <a:pt x="102607" y="519589"/>
                      <a:pt x="103750" y="522351"/>
                      <a:pt x="105941" y="523875"/>
                    </a:cubicBezTo>
                    <a:cubicBezTo>
                      <a:pt x="107179" y="524732"/>
                      <a:pt x="108608" y="525209"/>
                      <a:pt x="110132" y="525209"/>
                    </a:cubicBezTo>
                    <a:cubicBezTo>
                      <a:pt x="111275" y="525209"/>
                      <a:pt x="112418" y="524923"/>
                      <a:pt x="113466" y="524351"/>
                    </a:cubicBezTo>
                    <a:lnTo>
                      <a:pt x="275962" y="438626"/>
                    </a:lnTo>
                    <a:lnTo>
                      <a:pt x="438744" y="523875"/>
                    </a:lnTo>
                    <a:cubicBezTo>
                      <a:pt x="439792" y="524447"/>
                      <a:pt x="440935" y="524732"/>
                      <a:pt x="442078" y="524732"/>
                    </a:cubicBezTo>
                    <a:cubicBezTo>
                      <a:pt x="443602" y="524732"/>
                      <a:pt x="445031" y="524256"/>
                      <a:pt x="446269" y="523399"/>
                    </a:cubicBezTo>
                    <a:cubicBezTo>
                      <a:pt x="448460" y="521780"/>
                      <a:pt x="449603" y="519113"/>
                      <a:pt x="449127" y="516446"/>
                    </a:cubicBezTo>
                    <a:lnTo>
                      <a:pt x="417789" y="335375"/>
                    </a:lnTo>
                    <a:lnTo>
                      <a:pt x="549139" y="206978"/>
                    </a:lnTo>
                    <a:cubicBezTo>
                      <a:pt x="551044" y="205073"/>
                      <a:pt x="551806" y="202216"/>
                      <a:pt x="550949" y="199644"/>
                    </a:cubicBezTo>
                    <a:cubicBezTo>
                      <a:pt x="550091" y="197072"/>
                      <a:pt x="547901" y="195167"/>
                      <a:pt x="545139" y="194786"/>
                    </a:cubicBezTo>
                    <a:lnTo>
                      <a:pt x="363306" y="168592"/>
                    </a:lnTo>
                    <a:lnTo>
                      <a:pt x="281772" y="3905"/>
                    </a:lnTo>
                    <a:cubicBezTo>
                      <a:pt x="280534" y="1524"/>
                      <a:pt x="278058" y="0"/>
                      <a:pt x="275295" y="0"/>
                    </a:cubicBezTo>
                    <a:lnTo>
                      <a:pt x="2752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>
              <a:extLst>
                <a:ext uri="{FF2B5EF4-FFF2-40B4-BE49-F238E27FC236}">
                  <a16:creationId xmlns:a16="http://schemas.microsoft.com/office/drawing/2014/main" id="{5F811F8F-9AE8-4C92-B1CB-60AA34691D6D}"/>
                </a:ext>
              </a:extLst>
            </p:cNvPr>
            <p:cNvGrpSpPr/>
            <p:nvPr/>
          </p:nvGrpSpPr>
          <p:grpSpPr>
            <a:xfrm>
              <a:off x="10280402" y="0"/>
              <a:ext cx="415703" cy="1523904"/>
              <a:chOff x="10280402" y="0"/>
              <a:chExt cx="415703" cy="1523904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A2E00BC-DE98-4422-BA66-2F3C8877110D}"/>
                  </a:ext>
                </a:extLst>
              </p:cNvPr>
              <p:cNvSpPr/>
              <p:nvPr/>
            </p:nvSpPr>
            <p:spPr>
              <a:xfrm>
                <a:off x="10488207" y="0"/>
                <a:ext cx="9525" cy="1291399"/>
              </a:xfrm>
              <a:custGeom>
                <a:avLst/>
                <a:gdLst>
                  <a:gd name="connsiteX0" fmla="*/ 0 w 9525"/>
                  <a:gd name="connsiteY0" fmla="*/ 0 h 1291399"/>
                  <a:gd name="connsiteX1" fmla="*/ 0 w 9525"/>
                  <a:gd name="connsiteY1" fmla="*/ 1291400 h 129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91399">
                    <a:moveTo>
                      <a:pt x="0" y="0"/>
                    </a:moveTo>
                    <a:lnTo>
                      <a:pt x="0" y="1291400"/>
                    </a:lnTo>
                  </a:path>
                </a:pathLst>
              </a:custGeom>
              <a:ln w="9525" cap="flat">
                <a:solidFill>
                  <a:srgbClr val="000000"/>
                </a:solidFill>
                <a:custDash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aphic 4">
                <a:extLst>
                  <a:ext uri="{FF2B5EF4-FFF2-40B4-BE49-F238E27FC236}">
                    <a16:creationId xmlns:a16="http://schemas.microsoft.com/office/drawing/2014/main" id="{5F811F8F-9AE8-4C92-B1CB-60AA34691D6D}"/>
                  </a:ext>
                </a:extLst>
              </p:cNvPr>
              <p:cNvGrpSpPr/>
              <p:nvPr/>
            </p:nvGrpSpPr>
            <p:grpSpPr>
              <a:xfrm>
                <a:off x="10280402" y="1127760"/>
                <a:ext cx="415703" cy="396144"/>
                <a:chOff x="10280402" y="1127760"/>
                <a:chExt cx="415703" cy="396144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F201BA-2F8C-4E94-BE8D-3126494C914D}"/>
                    </a:ext>
                  </a:extLst>
                </p:cNvPr>
                <p:cNvSpPr/>
                <p:nvPr/>
              </p:nvSpPr>
              <p:spPr>
                <a:xfrm>
                  <a:off x="10283881" y="1131284"/>
                  <a:ext cx="408514" cy="389096"/>
                </a:xfrm>
                <a:custGeom>
                  <a:avLst/>
                  <a:gdLst>
                    <a:gd name="connsiteX0" fmla="*/ 80596 w 408514"/>
                    <a:gd name="connsiteY0" fmla="*/ 389096 h 389096"/>
                    <a:gd name="connsiteX1" fmla="*/ 78501 w 408514"/>
                    <a:gd name="connsiteY1" fmla="*/ 388430 h 389096"/>
                    <a:gd name="connsiteX2" fmla="*/ 77072 w 408514"/>
                    <a:gd name="connsiteY2" fmla="*/ 384905 h 389096"/>
                    <a:gd name="connsiteX3" fmla="*/ 100218 w 408514"/>
                    <a:gd name="connsiteY3" fmla="*/ 248602 h 389096"/>
                    <a:gd name="connsiteX4" fmla="*/ 1062 w 408514"/>
                    <a:gd name="connsiteY4" fmla="*/ 152210 h 389096"/>
                    <a:gd name="connsiteX5" fmla="*/ 205 w 408514"/>
                    <a:gd name="connsiteY5" fmla="*/ 148590 h 389096"/>
                    <a:gd name="connsiteX6" fmla="*/ 3063 w 408514"/>
                    <a:gd name="connsiteY6" fmla="*/ 146114 h 389096"/>
                    <a:gd name="connsiteX7" fmla="*/ 139842 w 408514"/>
                    <a:gd name="connsiteY7" fmla="*/ 126016 h 389096"/>
                    <a:gd name="connsiteX8" fmla="*/ 200802 w 408514"/>
                    <a:gd name="connsiteY8" fmla="*/ 2000 h 389096"/>
                    <a:gd name="connsiteX9" fmla="*/ 204040 w 408514"/>
                    <a:gd name="connsiteY9" fmla="*/ 0 h 389096"/>
                    <a:gd name="connsiteX10" fmla="*/ 204040 w 408514"/>
                    <a:gd name="connsiteY10" fmla="*/ 0 h 389096"/>
                    <a:gd name="connsiteX11" fmla="*/ 207279 w 408514"/>
                    <a:gd name="connsiteY11" fmla="*/ 2000 h 389096"/>
                    <a:gd name="connsiteX12" fmla="*/ 268619 w 408514"/>
                    <a:gd name="connsiteY12" fmla="*/ 125921 h 389096"/>
                    <a:gd name="connsiteX13" fmla="*/ 405494 w 408514"/>
                    <a:gd name="connsiteY13" fmla="*/ 145637 h 389096"/>
                    <a:gd name="connsiteX14" fmla="*/ 408351 w 408514"/>
                    <a:gd name="connsiteY14" fmla="*/ 148019 h 389096"/>
                    <a:gd name="connsiteX15" fmla="*/ 407494 w 408514"/>
                    <a:gd name="connsiteY15" fmla="*/ 151638 h 389096"/>
                    <a:gd name="connsiteX16" fmla="*/ 308625 w 408514"/>
                    <a:gd name="connsiteY16" fmla="*/ 248317 h 389096"/>
                    <a:gd name="connsiteX17" fmla="*/ 332151 w 408514"/>
                    <a:gd name="connsiteY17" fmla="*/ 384524 h 389096"/>
                    <a:gd name="connsiteX18" fmla="*/ 330723 w 408514"/>
                    <a:gd name="connsiteY18" fmla="*/ 388048 h 389096"/>
                    <a:gd name="connsiteX19" fmla="*/ 328627 w 408514"/>
                    <a:gd name="connsiteY19" fmla="*/ 388715 h 389096"/>
                    <a:gd name="connsiteX20" fmla="*/ 327008 w 408514"/>
                    <a:gd name="connsiteY20" fmla="*/ 388334 h 389096"/>
                    <a:gd name="connsiteX21" fmla="*/ 204516 w 408514"/>
                    <a:gd name="connsiteY21" fmla="*/ 324136 h 389096"/>
                    <a:gd name="connsiteX22" fmla="*/ 82215 w 408514"/>
                    <a:gd name="connsiteY22" fmla="*/ 388620 h 389096"/>
                    <a:gd name="connsiteX23" fmla="*/ 80596 w 408514"/>
                    <a:gd name="connsiteY23" fmla="*/ 389096 h 38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8514" h="389096">
                      <a:moveTo>
                        <a:pt x="80596" y="389096"/>
                      </a:moveTo>
                      <a:cubicBezTo>
                        <a:pt x="79834" y="389096"/>
                        <a:pt x="79167" y="388906"/>
                        <a:pt x="78501" y="388430"/>
                      </a:cubicBezTo>
                      <a:cubicBezTo>
                        <a:pt x="77358" y="387668"/>
                        <a:pt x="76881" y="386239"/>
                        <a:pt x="77072" y="384905"/>
                      </a:cubicBezTo>
                      <a:lnTo>
                        <a:pt x="100218" y="248602"/>
                      </a:lnTo>
                      <a:lnTo>
                        <a:pt x="1062" y="152210"/>
                      </a:lnTo>
                      <a:cubicBezTo>
                        <a:pt x="110" y="151257"/>
                        <a:pt x="-271" y="149828"/>
                        <a:pt x="205" y="148590"/>
                      </a:cubicBezTo>
                      <a:cubicBezTo>
                        <a:pt x="681" y="147352"/>
                        <a:pt x="1729" y="146399"/>
                        <a:pt x="3063" y="146114"/>
                      </a:cubicBezTo>
                      <a:lnTo>
                        <a:pt x="139842" y="126016"/>
                      </a:lnTo>
                      <a:lnTo>
                        <a:pt x="200802" y="2000"/>
                      </a:lnTo>
                      <a:cubicBezTo>
                        <a:pt x="201373" y="762"/>
                        <a:pt x="202611" y="0"/>
                        <a:pt x="204040" y="0"/>
                      </a:cubicBezTo>
                      <a:cubicBezTo>
                        <a:pt x="204040" y="0"/>
                        <a:pt x="204040" y="0"/>
                        <a:pt x="204040" y="0"/>
                      </a:cubicBezTo>
                      <a:cubicBezTo>
                        <a:pt x="205373" y="0"/>
                        <a:pt x="206612" y="762"/>
                        <a:pt x="207279" y="2000"/>
                      </a:cubicBezTo>
                      <a:lnTo>
                        <a:pt x="268619" y="125921"/>
                      </a:lnTo>
                      <a:lnTo>
                        <a:pt x="405494" y="145637"/>
                      </a:lnTo>
                      <a:cubicBezTo>
                        <a:pt x="406827" y="145828"/>
                        <a:pt x="407970" y="146780"/>
                        <a:pt x="408351" y="148019"/>
                      </a:cubicBezTo>
                      <a:cubicBezTo>
                        <a:pt x="408732" y="149257"/>
                        <a:pt x="408447" y="150686"/>
                        <a:pt x="407494" y="151638"/>
                      </a:cubicBezTo>
                      <a:lnTo>
                        <a:pt x="308625" y="248317"/>
                      </a:lnTo>
                      <a:lnTo>
                        <a:pt x="332151" y="384524"/>
                      </a:lnTo>
                      <a:cubicBezTo>
                        <a:pt x="332342" y="385858"/>
                        <a:pt x="331865" y="387191"/>
                        <a:pt x="330723" y="388048"/>
                      </a:cubicBezTo>
                      <a:cubicBezTo>
                        <a:pt x="330056" y="388525"/>
                        <a:pt x="329389" y="388715"/>
                        <a:pt x="328627" y="388715"/>
                      </a:cubicBezTo>
                      <a:cubicBezTo>
                        <a:pt x="328056" y="388715"/>
                        <a:pt x="327484" y="388620"/>
                        <a:pt x="327008" y="388334"/>
                      </a:cubicBezTo>
                      <a:lnTo>
                        <a:pt x="204516" y="324136"/>
                      </a:lnTo>
                      <a:lnTo>
                        <a:pt x="82215" y="388620"/>
                      </a:lnTo>
                      <a:cubicBezTo>
                        <a:pt x="81739" y="388906"/>
                        <a:pt x="81168" y="389096"/>
                        <a:pt x="80596" y="389096"/>
                      </a:cubicBezTo>
                      <a:close/>
                    </a:path>
                  </a:pathLst>
                </a:custGeom>
                <a:solidFill>
                  <a:srgbClr val="FEF7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73F7505C-63AC-462F-8EB9-1212126074DF}"/>
                    </a:ext>
                  </a:extLst>
                </p:cNvPr>
                <p:cNvSpPr/>
                <p:nvPr/>
              </p:nvSpPr>
              <p:spPr>
                <a:xfrm>
                  <a:off x="10280402" y="1127760"/>
                  <a:ext cx="415703" cy="396144"/>
                </a:xfrm>
                <a:custGeom>
                  <a:avLst/>
                  <a:gdLst>
                    <a:gd name="connsiteX0" fmla="*/ 207614 w 415703"/>
                    <a:gd name="connsiteY0" fmla="*/ 7144 h 396144"/>
                    <a:gd name="connsiteX1" fmla="*/ 269812 w 415703"/>
                    <a:gd name="connsiteY1" fmla="*/ 132683 h 396144"/>
                    <a:gd name="connsiteX2" fmla="*/ 408496 w 415703"/>
                    <a:gd name="connsiteY2" fmla="*/ 152590 h 396144"/>
                    <a:gd name="connsiteX3" fmla="*/ 308293 w 415703"/>
                    <a:gd name="connsiteY3" fmla="*/ 250507 h 396144"/>
                    <a:gd name="connsiteX4" fmla="*/ 332201 w 415703"/>
                    <a:gd name="connsiteY4" fmla="*/ 388620 h 396144"/>
                    <a:gd name="connsiteX5" fmla="*/ 208090 w 415703"/>
                    <a:gd name="connsiteY5" fmla="*/ 323564 h 396144"/>
                    <a:gd name="connsiteX6" fmla="*/ 84170 w 415703"/>
                    <a:gd name="connsiteY6" fmla="*/ 388906 h 396144"/>
                    <a:gd name="connsiteX7" fmla="*/ 107697 w 415703"/>
                    <a:gd name="connsiteY7" fmla="*/ 250793 h 396144"/>
                    <a:gd name="connsiteX8" fmla="*/ 7208 w 415703"/>
                    <a:gd name="connsiteY8" fmla="*/ 153162 h 396144"/>
                    <a:gd name="connsiteX9" fmla="*/ 145892 w 415703"/>
                    <a:gd name="connsiteY9" fmla="*/ 132778 h 396144"/>
                    <a:gd name="connsiteX10" fmla="*/ 207614 w 415703"/>
                    <a:gd name="connsiteY10" fmla="*/ 7144 h 396144"/>
                    <a:gd name="connsiteX11" fmla="*/ 207614 w 415703"/>
                    <a:gd name="connsiteY11" fmla="*/ 0 h 396144"/>
                    <a:gd name="connsiteX12" fmla="*/ 207614 w 415703"/>
                    <a:gd name="connsiteY12" fmla="*/ 0 h 396144"/>
                    <a:gd name="connsiteX13" fmla="*/ 201232 w 415703"/>
                    <a:gd name="connsiteY13" fmla="*/ 4000 h 396144"/>
                    <a:gd name="connsiteX14" fmla="*/ 141034 w 415703"/>
                    <a:gd name="connsiteY14" fmla="*/ 126397 h 396144"/>
                    <a:gd name="connsiteX15" fmla="*/ 6065 w 415703"/>
                    <a:gd name="connsiteY15" fmla="*/ 146209 h 396144"/>
                    <a:gd name="connsiteX16" fmla="*/ 350 w 415703"/>
                    <a:gd name="connsiteY16" fmla="*/ 151066 h 396144"/>
                    <a:gd name="connsiteX17" fmla="*/ 2160 w 415703"/>
                    <a:gd name="connsiteY17" fmla="*/ 158401 h 396144"/>
                    <a:gd name="connsiteX18" fmla="*/ 99981 w 415703"/>
                    <a:gd name="connsiteY18" fmla="*/ 253460 h 396144"/>
                    <a:gd name="connsiteX19" fmla="*/ 77121 w 415703"/>
                    <a:gd name="connsiteY19" fmla="*/ 387858 h 396144"/>
                    <a:gd name="connsiteX20" fmla="*/ 79979 w 415703"/>
                    <a:gd name="connsiteY20" fmla="*/ 394811 h 396144"/>
                    <a:gd name="connsiteX21" fmla="*/ 84170 w 415703"/>
                    <a:gd name="connsiteY21" fmla="*/ 396145 h 396144"/>
                    <a:gd name="connsiteX22" fmla="*/ 87504 w 415703"/>
                    <a:gd name="connsiteY22" fmla="*/ 395287 h 396144"/>
                    <a:gd name="connsiteX23" fmla="*/ 208090 w 415703"/>
                    <a:gd name="connsiteY23" fmla="*/ 331661 h 396144"/>
                    <a:gd name="connsiteX24" fmla="*/ 328867 w 415703"/>
                    <a:gd name="connsiteY24" fmla="*/ 394907 h 396144"/>
                    <a:gd name="connsiteX25" fmla="*/ 332201 w 415703"/>
                    <a:gd name="connsiteY25" fmla="*/ 395764 h 396144"/>
                    <a:gd name="connsiteX26" fmla="*/ 336392 w 415703"/>
                    <a:gd name="connsiteY26" fmla="*/ 394430 h 396144"/>
                    <a:gd name="connsiteX27" fmla="*/ 339249 w 415703"/>
                    <a:gd name="connsiteY27" fmla="*/ 387477 h 396144"/>
                    <a:gd name="connsiteX28" fmla="*/ 316008 w 415703"/>
                    <a:gd name="connsiteY28" fmla="*/ 253079 h 396144"/>
                    <a:gd name="connsiteX29" fmla="*/ 413544 w 415703"/>
                    <a:gd name="connsiteY29" fmla="*/ 157734 h 396144"/>
                    <a:gd name="connsiteX30" fmla="*/ 415354 w 415703"/>
                    <a:gd name="connsiteY30" fmla="*/ 150400 h 396144"/>
                    <a:gd name="connsiteX31" fmla="*/ 409544 w 415703"/>
                    <a:gd name="connsiteY31" fmla="*/ 145542 h 396144"/>
                    <a:gd name="connsiteX32" fmla="*/ 274575 w 415703"/>
                    <a:gd name="connsiteY32" fmla="*/ 126111 h 396144"/>
                    <a:gd name="connsiteX33" fmla="*/ 214091 w 415703"/>
                    <a:gd name="connsiteY33" fmla="*/ 3905 h 396144"/>
                    <a:gd name="connsiteX34" fmla="*/ 207614 w 415703"/>
                    <a:gd name="connsiteY34" fmla="*/ 0 h 396144"/>
                    <a:gd name="connsiteX35" fmla="*/ 207614 w 415703"/>
                    <a:gd name="connsiteY35" fmla="*/ 0 h 3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415703" h="396144">
                      <a:moveTo>
                        <a:pt x="207614" y="7144"/>
                      </a:moveTo>
                      <a:lnTo>
                        <a:pt x="269812" y="132683"/>
                      </a:lnTo>
                      <a:lnTo>
                        <a:pt x="408496" y="152590"/>
                      </a:lnTo>
                      <a:lnTo>
                        <a:pt x="308293" y="250507"/>
                      </a:lnTo>
                      <a:lnTo>
                        <a:pt x="332201" y="388620"/>
                      </a:lnTo>
                      <a:lnTo>
                        <a:pt x="208090" y="323564"/>
                      </a:lnTo>
                      <a:lnTo>
                        <a:pt x="84170" y="388906"/>
                      </a:lnTo>
                      <a:lnTo>
                        <a:pt x="107697" y="250793"/>
                      </a:lnTo>
                      <a:lnTo>
                        <a:pt x="7208" y="153162"/>
                      </a:lnTo>
                      <a:lnTo>
                        <a:pt x="145892" y="132778"/>
                      </a:lnTo>
                      <a:lnTo>
                        <a:pt x="207614" y="7144"/>
                      </a:lnTo>
                      <a:moveTo>
                        <a:pt x="207614" y="0"/>
                      </a:moveTo>
                      <a:cubicBezTo>
                        <a:pt x="207614" y="0"/>
                        <a:pt x="207614" y="0"/>
                        <a:pt x="207614" y="0"/>
                      </a:cubicBezTo>
                      <a:cubicBezTo>
                        <a:pt x="204852" y="0"/>
                        <a:pt x="202375" y="1524"/>
                        <a:pt x="201232" y="4000"/>
                      </a:cubicBezTo>
                      <a:lnTo>
                        <a:pt x="141034" y="126397"/>
                      </a:lnTo>
                      <a:lnTo>
                        <a:pt x="6065" y="146209"/>
                      </a:lnTo>
                      <a:cubicBezTo>
                        <a:pt x="3398" y="146590"/>
                        <a:pt x="1112" y="148495"/>
                        <a:pt x="350" y="151066"/>
                      </a:cubicBezTo>
                      <a:cubicBezTo>
                        <a:pt x="-507" y="153638"/>
                        <a:pt x="255" y="156496"/>
                        <a:pt x="2160" y="158401"/>
                      </a:cubicBezTo>
                      <a:lnTo>
                        <a:pt x="99981" y="253460"/>
                      </a:lnTo>
                      <a:lnTo>
                        <a:pt x="77121" y="387858"/>
                      </a:lnTo>
                      <a:cubicBezTo>
                        <a:pt x="76645" y="390525"/>
                        <a:pt x="77788" y="393287"/>
                        <a:pt x="79979" y="394811"/>
                      </a:cubicBezTo>
                      <a:cubicBezTo>
                        <a:pt x="81217" y="395669"/>
                        <a:pt x="82646" y="396145"/>
                        <a:pt x="84170" y="396145"/>
                      </a:cubicBezTo>
                      <a:cubicBezTo>
                        <a:pt x="85313" y="396145"/>
                        <a:pt x="86456" y="395859"/>
                        <a:pt x="87504" y="395287"/>
                      </a:cubicBezTo>
                      <a:lnTo>
                        <a:pt x="208090" y="331661"/>
                      </a:lnTo>
                      <a:lnTo>
                        <a:pt x="328867" y="394907"/>
                      </a:lnTo>
                      <a:cubicBezTo>
                        <a:pt x="329915" y="395478"/>
                        <a:pt x="331058" y="395764"/>
                        <a:pt x="332201" y="395764"/>
                      </a:cubicBezTo>
                      <a:cubicBezTo>
                        <a:pt x="333725" y="395764"/>
                        <a:pt x="335154" y="395287"/>
                        <a:pt x="336392" y="394430"/>
                      </a:cubicBezTo>
                      <a:cubicBezTo>
                        <a:pt x="338583" y="392811"/>
                        <a:pt x="339726" y="390144"/>
                        <a:pt x="339249" y="387477"/>
                      </a:cubicBezTo>
                      <a:lnTo>
                        <a:pt x="316008" y="253079"/>
                      </a:lnTo>
                      <a:lnTo>
                        <a:pt x="413544" y="157734"/>
                      </a:lnTo>
                      <a:cubicBezTo>
                        <a:pt x="415449" y="155829"/>
                        <a:pt x="416211" y="152972"/>
                        <a:pt x="415354" y="150400"/>
                      </a:cubicBezTo>
                      <a:cubicBezTo>
                        <a:pt x="414497" y="147828"/>
                        <a:pt x="412306" y="145923"/>
                        <a:pt x="409544" y="145542"/>
                      </a:cubicBezTo>
                      <a:lnTo>
                        <a:pt x="274575" y="126111"/>
                      </a:lnTo>
                      <a:lnTo>
                        <a:pt x="214091" y="3905"/>
                      </a:lnTo>
                      <a:cubicBezTo>
                        <a:pt x="212757" y="1524"/>
                        <a:pt x="210281" y="0"/>
                        <a:pt x="207614" y="0"/>
                      </a:cubicBezTo>
                      <a:lnTo>
                        <a:pt x="2076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2" name="Graphic 5">
            <a:extLst>
              <a:ext uri="{FF2B5EF4-FFF2-40B4-BE49-F238E27FC236}">
                <a16:creationId xmlns:a16="http://schemas.microsoft.com/office/drawing/2014/main" id="{29042D32-F83B-4634-AFFE-B67C5279A4BF}"/>
              </a:ext>
            </a:extLst>
          </p:cNvPr>
          <p:cNvGrpSpPr/>
          <p:nvPr/>
        </p:nvGrpSpPr>
        <p:grpSpPr>
          <a:xfrm>
            <a:off x="681201" y="2100591"/>
            <a:ext cx="1181100" cy="1647825"/>
            <a:chOff x="681201" y="2100591"/>
            <a:chExt cx="1181100" cy="1647825"/>
          </a:xfrm>
        </p:grpSpPr>
        <p:grpSp>
          <p:nvGrpSpPr>
            <p:cNvPr id="23" name="Graphic 5">
              <a:extLst>
                <a:ext uri="{FF2B5EF4-FFF2-40B4-BE49-F238E27FC236}">
                  <a16:creationId xmlns:a16="http://schemas.microsoft.com/office/drawing/2014/main" id="{29042D32-F83B-4634-AFFE-B67C5279A4BF}"/>
                </a:ext>
              </a:extLst>
            </p:cNvPr>
            <p:cNvGrpSpPr/>
            <p:nvPr/>
          </p:nvGrpSpPr>
          <p:grpSpPr>
            <a:xfrm>
              <a:off x="681232" y="2226035"/>
              <a:ext cx="415703" cy="1523809"/>
              <a:chOff x="681232" y="2226035"/>
              <a:chExt cx="415703" cy="152380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4AEC53B-AE6D-4077-966A-5EFA298669C2}"/>
                  </a:ext>
                </a:extLst>
              </p:cNvPr>
              <p:cNvSpPr/>
              <p:nvPr/>
            </p:nvSpPr>
            <p:spPr>
              <a:xfrm>
                <a:off x="889036" y="2226035"/>
                <a:ext cx="9525" cy="1291399"/>
              </a:xfrm>
              <a:custGeom>
                <a:avLst/>
                <a:gdLst>
                  <a:gd name="connsiteX0" fmla="*/ 0 w 9525"/>
                  <a:gd name="connsiteY0" fmla="*/ 0 h 1291399"/>
                  <a:gd name="connsiteX1" fmla="*/ 0 w 9525"/>
                  <a:gd name="connsiteY1" fmla="*/ 1291400 h 129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91399">
                    <a:moveTo>
                      <a:pt x="0" y="0"/>
                    </a:moveTo>
                    <a:lnTo>
                      <a:pt x="0" y="1291400"/>
                    </a:lnTo>
                  </a:path>
                </a:pathLst>
              </a:custGeom>
              <a:ln w="9525" cap="flat">
                <a:solidFill>
                  <a:srgbClr val="000000"/>
                </a:solidFill>
                <a:custDash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29042D32-F83B-4634-AFFE-B67C5279A4BF}"/>
                  </a:ext>
                </a:extLst>
              </p:cNvPr>
              <p:cNvGrpSpPr/>
              <p:nvPr/>
            </p:nvGrpSpPr>
            <p:grpSpPr>
              <a:xfrm>
                <a:off x="681232" y="3353699"/>
                <a:ext cx="415703" cy="396144"/>
                <a:chOff x="681232" y="3353699"/>
                <a:chExt cx="415703" cy="396144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99E99B45-E146-468F-9E44-58F7B4940626}"/>
                    </a:ext>
                  </a:extLst>
                </p:cNvPr>
                <p:cNvSpPr/>
                <p:nvPr/>
              </p:nvSpPr>
              <p:spPr>
                <a:xfrm>
                  <a:off x="684769" y="3357319"/>
                  <a:ext cx="408550" cy="389000"/>
                </a:xfrm>
                <a:custGeom>
                  <a:avLst/>
                  <a:gdLst>
                    <a:gd name="connsiteX0" fmla="*/ 80537 w 408550"/>
                    <a:gd name="connsiteY0" fmla="*/ 389001 h 389000"/>
                    <a:gd name="connsiteX1" fmla="*/ 78442 w 408550"/>
                    <a:gd name="connsiteY1" fmla="*/ 388334 h 389000"/>
                    <a:gd name="connsiteX2" fmla="*/ 77013 w 408550"/>
                    <a:gd name="connsiteY2" fmla="*/ 384810 h 389000"/>
                    <a:gd name="connsiteX3" fmla="*/ 100159 w 408550"/>
                    <a:gd name="connsiteY3" fmla="*/ 248507 h 389000"/>
                    <a:gd name="connsiteX4" fmla="*/ 1099 w 408550"/>
                    <a:gd name="connsiteY4" fmla="*/ 152209 h 389000"/>
                    <a:gd name="connsiteX5" fmla="*/ 146 w 408550"/>
                    <a:gd name="connsiteY5" fmla="*/ 148590 h 389000"/>
                    <a:gd name="connsiteX6" fmla="*/ 3004 w 408550"/>
                    <a:gd name="connsiteY6" fmla="*/ 146113 h 389000"/>
                    <a:gd name="connsiteX7" fmla="*/ 139783 w 408550"/>
                    <a:gd name="connsiteY7" fmla="*/ 126016 h 389000"/>
                    <a:gd name="connsiteX8" fmla="*/ 200838 w 408550"/>
                    <a:gd name="connsiteY8" fmla="*/ 2000 h 389000"/>
                    <a:gd name="connsiteX9" fmla="*/ 204076 w 408550"/>
                    <a:gd name="connsiteY9" fmla="*/ 0 h 389000"/>
                    <a:gd name="connsiteX10" fmla="*/ 204076 w 408550"/>
                    <a:gd name="connsiteY10" fmla="*/ 0 h 389000"/>
                    <a:gd name="connsiteX11" fmla="*/ 207315 w 408550"/>
                    <a:gd name="connsiteY11" fmla="*/ 2000 h 389000"/>
                    <a:gd name="connsiteX12" fmla="*/ 268656 w 408550"/>
                    <a:gd name="connsiteY12" fmla="*/ 125921 h 389000"/>
                    <a:gd name="connsiteX13" fmla="*/ 405530 w 408550"/>
                    <a:gd name="connsiteY13" fmla="*/ 145637 h 389000"/>
                    <a:gd name="connsiteX14" fmla="*/ 408388 w 408550"/>
                    <a:gd name="connsiteY14" fmla="*/ 148018 h 389000"/>
                    <a:gd name="connsiteX15" fmla="*/ 407530 w 408550"/>
                    <a:gd name="connsiteY15" fmla="*/ 151638 h 389000"/>
                    <a:gd name="connsiteX16" fmla="*/ 308661 w 408550"/>
                    <a:gd name="connsiteY16" fmla="*/ 248221 h 389000"/>
                    <a:gd name="connsiteX17" fmla="*/ 332188 w 408550"/>
                    <a:gd name="connsiteY17" fmla="*/ 384429 h 389000"/>
                    <a:gd name="connsiteX18" fmla="*/ 330759 w 408550"/>
                    <a:gd name="connsiteY18" fmla="*/ 387953 h 389000"/>
                    <a:gd name="connsiteX19" fmla="*/ 328663 w 408550"/>
                    <a:gd name="connsiteY19" fmla="*/ 388620 h 389000"/>
                    <a:gd name="connsiteX20" fmla="*/ 327044 w 408550"/>
                    <a:gd name="connsiteY20" fmla="*/ 388239 h 389000"/>
                    <a:gd name="connsiteX21" fmla="*/ 204553 w 408550"/>
                    <a:gd name="connsiteY21" fmla="*/ 324041 h 389000"/>
                    <a:gd name="connsiteX22" fmla="*/ 82252 w 408550"/>
                    <a:gd name="connsiteY22" fmla="*/ 388525 h 389000"/>
                    <a:gd name="connsiteX23" fmla="*/ 80537 w 408550"/>
                    <a:gd name="connsiteY23" fmla="*/ 389001 h 38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8550" h="389000">
                      <a:moveTo>
                        <a:pt x="80537" y="389001"/>
                      </a:moveTo>
                      <a:cubicBezTo>
                        <a:pt x="79775" y="389001"/>
                        <a:pt x="79108" y="388810"/>
                        <a:pt x="78442" y="388334"/>
                      </a:cubicBezTo>
                      <a:cubicBezTo>
                        <a:pt x="77299" y="387572"/>
                        <a:pt x="76822" y="386143"/>
                        <a:pt x="77013" y="384810"/>
                      </a:cubicBezTo>
                      <a:lnTo>
                        <a:pt x="100159" y="248507"/>
                      </a:lnTo>
                      <a:lnTo>
                        <a:pt x="1099" y="152209"/>
                      </a:lnTo>
                      <a:cubicBezTo>
                        <a:pt x="146" y="151257"/>
                        <a:pt x="-235" y="149828"/>
                        <a:pt x="146" y="148590"/>
                      </a:cubicBezTo>
                      <a:cubicBezTo>
                        <a:pt x="527" y="147352"/>
                        <a:pt x="1670" y="146304"/>
                        <a:pt x="3004" y="146113"/>
                      </a:cubicBezTo>
                      <a:lnTo>
                        <a:pt x="139783" y="126016"/>
                      </a:lnTo>
                      <a:lnTo>
                        <a:pt x="200838" y="2000"/>
                      </a:lnTo>
                      <a:cubicBezTo>
                        <a:pt x="201409" y="762"/>
                        <a:pt x="202648" y="0"/>
                        <a:pt x="204076" y="0"/>
                      </a:cubicBezTo>
                      <a:lnTo>
                        <a:pt x="204076" y="0"/>
                      </a:lnTo>
                      <a:cubicBezTo>
                        <a:pt x="205410" y="0"/>
                        <a:pt x="206648" y="762"/>
                        <a:pt x="207315" y="2000"/>
                      </a:cubicBezTo>
                      <a:lnTo>
                        <a:pt x="268656" y="125921"/>
                      </a:lnTo>
                      <a:lnTo>
                        <a:pt x="405530" y="145637"/>
                      </a:lnTo>
                      <a:cubicBezTo>
                        <a:pt x="406864" y="145828"/>
                        <a:pt x="408007" y="146780"/>
                        <a:pt x="408388" y="148018"/>
                      </a:cubicBezTo>
                      <a:cubicBezTo>
                        <a:pt x="408769" y="149257"/>
                        <a:pt x="408483" y="150685"/>
                        <a:pt x="407530" y="151638"/>
                      </a:cubicBezTo>
                      <a:lnTo>
                        <a:pt x="308661" y="248221"/>
                      </a:lnTo>
                      <a:lnTo>
                        <a:pt x="332188" y="384429"/>
                      </a:lnTo>
                      <a:cubicBezTo>
                        <a:pt x="332378" y="385763"/>
                        <a:pt x="331902" y="387096"/>
                        <a:pt x="330759" y="387953"/>
                      </a:cubicBezTo>
                      <a:cubicBezTo>
                        <a:pt x="330092" y="388430"/>
                        <a:pt x="329425" y="388620"/>
                        <a:pt x="328663" y="388620"/>
                      </a:cubicBezTo>
                      <a:cubicBezTo>
                        <a:pt x="328092" y="388620"/>
                        <a:pt x="327520" y="388525"/>
                        <a:pt x="327044" y="388239"/>
                      </a:cubicBezTo>
                      <a:lnTo>
                        <a:pt x="204553" y="324041"/>
                      </a:lnTo>
                      <a:lnTo>
                        <a:pt x="82252" y="388525"/>
                      </a:lnTo>
                      <a:cubicBezTo>
                        <a:pt x="81680" y="388906"/>
                        <a:pt x="81109" y="389001"/>
                        <a:pt x="80537" y="389001"/>
                      </a:cubicBezTo>
                      <a:close/>
                    </a:path>
                  </a:pathLst>
                </a:custGeom>
                <a:solidFill>
                  <a:srgbClr val="FEF7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8CDCE35-F381-46AF-AF67-A674E8C781A9}"/>
                    </a:ext>
                  </a:extLst>
                </p:cNvPr>
                <p:cNvSpPr/>
                <p:nvPr/>
              </p:nvSpPr>
              <p:spPr>
                <a:xfrm>
                  <a:off x="681232" y="3353699"/>
                  <a:ext cx="415703" cy="396144"/>
                </a:xfrm>
                <a:custGeom>
                  <a:avLst/>
                  <a:gdLst>
                    <a:gd name="connsiteX0" fmla="*/ 207614 w 415703"/>
                    <a:gd name="connsiteY0" fmla="*/ 7144 h 396144"/>
                    <a:gd name="connsiteX1" fmla="*/ 269812 w 415703"/>
                    <a:gd name="connsiteY1" fmla="*/ 132683 h 396144"/>
                    <a:gd name="connsiteX2" fmla="*/ 408496 w 415703"/>
                    <a:gd name="connsiteY2" fmla="*/ 152591 h 396144"/>
                    <a:gd name="connsiteX3" fmla="*/ 308293 w 415703"/>
                    <a:gd name="connsiteY3" fmla="*/ 250508 h 396144"/>
                    <a:gd name="connsiteX4" fmla="*/ 332201 w 415703"/>
                    <a:gd name="connsiteY4" fmla="*/ 388620 h 396144"/>
                    <a:gd name="connsiteX5" fmla="*/ 208090 w 415703"/>
                    <a:gd name="connsiteY5" fmla="*/ 323564 h 396144"/>
                    <a:gd name="connsiteX6" fmla="*/ 84170 w 415703"/>
                    <a:gd name="connsiteY6" fmla="*/ 388906 h 396144"/>
                    <a:gd name="connsiteX7" fmla="*/ 107697 w 415703"/>
                    <a:gd name="connsiteY7" fmla="*/ 250793 h 396144"/>
                    <a:gd name="connsiteX8" fmla="*/ 7113 w 415703"/>
                    <a:gd name="connsiteY8" fmla="*/ 153257 h 396144"/>
                    <a:gd name="connsiteX9" fmla="*/ 145797 w 415703"/>
                    <a:gd name="connsiteY9" fmla="*/ 132874 h 396144"/>
                    <a:gd name="connsiteX10" fmla="*/ 207614 w 415703"/>
                    <a:gd name="connsiteY10" fmla="*/ 7144 h 396144"/>
                    <a:gd name="connsiteX11" fmla="*/ 207614 w 415703"/>
                    <a:gd name="connsiteY11" fmla="*/ 0 h 396144"/>
                    <a:gd name="connsiteX12" fmla="*/ 207614 w 415703"/>
                    <a:gd name="connsiteY12" fmla="*/ 0 h 396144"/>
                    <a:gd name="connsiteX13" fmla="*/ 201232 w 415703"/>
                    <a:gd name="connsiteY13" fmla="*/ 4000 h 396144"/>
                    <a:gd name="connsiteX14" fmla="*/ 141034 w 415703"/>
                    <a:gd name="connsiteY14" fmla="*/ 126397 h 396144"/>
                    <a:gd name="connsiteX15" fmla="*/ 6065 w 415703"/>
                    <a:gd name="connsiteY15" fmla="*/ 146209 h 396144"/>
                    <a:gd name="connsiteX16" fmla="*/ 350 w 415703"/>
                    <a:gd name="connsiteY16" fmla="*/ 151067 h 396144"/>
                    <a:gd name="connsiteX17" fmla="*/ 2160 w 415703"/>
                    <a:gd name="connsiteY17" fmla="*/ 158401 h 396144"/>
                    <a:gd name="connsiteX18" fmla="*/ 99981 w 415703"/>
                    <a:gd name="connsiteY18" fmla="*/ 253460 h 396144"/>
                    <a:gd name="connsiteX19" fmla="*/ 77121 w 415703"/>
                    <a:gd name="connsiteY19" fmla="*/ 387858 h 396144"/>
                    <a:gd name="connsiteX20" fmla="*/ 79979 w 415703"/>
                    <a:gd name="connsiteY20" fmla="*/ 394811 h 396144"/>
                    <a:gd name="connsiteX21" fmla="*/ 84170 w 415703"/>
                    <a:gd name="connsiteY21" fmla="*/ 396145 h 396144"/>
                    <a:gd name="connsiteX22" fmla="*/ 87504 w 415703"/>
                    <a:gd name="connsiteY22" fmla="*/ 395288 h 396144"/>
                    <a:gd name="connsiteX23" fmla="*/ 208090 w 415703"/>
                    <a:gd name="connsiteY23" fmla="*/ 331661 h 396144"/>
                    <a:gd name="connsiteX24" fmla="*/ 328867 w 415703"/>
                    <a:gd name="connsiteY24" fmla="*/ 394907 h 396144"/>
                    <a:gd name="connsiteX25" fmla="*/ 332201 w 415703"/>
                    <a:gd name="connsiteY25" fmla="*/ 395764 h 396144"/>
                    <a:gd name="connsiteX26" fmla="*/ 336392 w 415703"/>
                    <a:gd name="connsiteY26" fmla="*/ 394430 h 396144"/>
                    <a:gd name="connsiteX27" fmla="*/ 339249 w 415703"/>
                    <a:gd name="connsiteY27" fmla="*/ 387477 h 396144"/>
                    <a:gd name="connsiteX28" fmla="*/ 316008 w 415703"/>
                    <a:gd name="connsiteY28" fmla="*/ 253079 h 396144"/>
                    <a:gd name="connsiteX29" fmla="*/ 413544 w 415703"/>
                    <a:gd name="connsiteY29" fmla="*/ 157734 h 396144"/>
                    <a:gd name="connsiteX30" fmla="*/ 415354 w 415703"/>
                    <a:gd name="connsiteY30" fmla="*/ 150400 h 396144"/>
                    <a:gd name="connsiteX31" fmla="*/ 409544 w 415703"/>
                    <a:gd name="connsiteY31" fmla="*/ 145542 h 396144"/>
                    <a:gd name="connsiteX32" fmla="*/ 274575 w 415703"/>
                    <a:gd name="connsiteY32" fmla="*/ 126111 h 396144"/>
                    <a:gd name="connsiteX33" fmla="*/ 214091 w 415703"/>
                    <a:gd name="connsiteY33" fmla="*/ 3905 h 396144"/>
                    <a:gd name="connsiteX34" fmla="*/ 207614 w 415703"/>
                    <a:gd name="connsiteY34" fmla="*/ 0 h 396144"/>
                    <a:gd name="connsiteX35" fmla="*/ 207614 w 415703"/>
                    <a:gd name="connsiteY35" fmla="*/ 0 h 3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415703" h="396144">
                      <a:moveTo>
                        <a:pt x="207614" y="7144"/>
                      </a:moveTo>
                      <a:lnTo>
                        <a:pt x="269812" y="132683"/>
                      </a:lnTo>
                      <a:lnTo>
                        <a:pt x="408496" y="152591"/>
                      </a:lnTo>
                      <a:lnTo>
                        <a:pt x="308293" y="250508"/>
                      </a:lnTo>
                      <a:lnTo>
                        <a:pt x="332201" y="388620"/>
                      </a:lnTo>
                      <a:lnTo>
                        <a:pt x="208090" y="323564"/>
                      </a:lnTo>
                      <a:lnTo>
                        <a:pt x="84170" y="388906"/>
                      </a:lnTo>
                      <a:lnTo>
                        <a:pt x="107697" y="250793"/>
                      </a:lnTo>
                      <a:lnTo>
                        <a:pt x="7113" y="153257"/>
                      </a:lnTo>
                      <a:lnTo>
                        <a:pt x="145797" y="132874"/>
                      </a:lnTo>
                      <a:lnTo>
                        <a:pt x="207614" y="7144"/>
                      </a:lnTo>
                      <a:moveTo>
                        <a:pt x="207614" y="0"/>
                      </a:moveTo>
                      <a:cubicBezTo>
                        <a:pt x="207614" y="0"/>
                        <a:pt x="207614" y="0"/>
                        <a:pt x="207614" y="0"/>
                      </a:cubicBezTo>
                      <a:cubicBezTo>
                        <a:pt x="204852" y="0"/>
                        <a:pt x="202375" y="1524"/>
                        <a:pt x="201232" y="4000"/>
                      </a:cubicBezTo>
                      <a:lnTo>
                        <a:pt x="141034" y="126397"/>
                      </a:lnTo>
                      <a:lnTo>
                        <a:pt x="6065" y="146209"/>
                      </a:lnTo>
                      <a:cubicBezTo>
                        <a:pt x="3398" y="146590"/>
                        <a:pt x="1112" y="148495"/>
                        <a:pt x="350" y="151067"/>
                      </a:cubicBezTo>
                      <a:cubicBezTo>
                        <a:pt x="-507" y="153638"/>
                        <a:pt x="255" y="156496"/>
                        <a:pt x="2160" y="158401"/>
                      </a:cubicBezTo>
                      <a:lnTo>
                        <a:pt x="99981" y="253460"/>
                      </a:lnTo>
                      <a:lnTo>
                        <a:pt x="77121" y="387858"/>
                      </a:lnTo>
                      <a:cubicBezTo>
                        <a:pt x="76645" y="390525"/>
                        <a:pt x="77788" y="393287"/>
                        <a:pt x="79979" y="394811"/>
                      </a:cubicBezTo>
                      <a:cubicBezTo>
                        <a:pt x="81217" y="395669"/>
                        <a:pt x="82646" y="396145"/>
                        <a:pt x="84170" y="396145"/>
                      </a:cubicBezTo>
                      <a:cubicBezTo>
                        <a:pt x="85313" y="396145"/>
                        <a:pt x="86456" y="395859"/>
                        <a:pt x="87504" y="395288"/>
                      </a:cubicBezTo>
                      <a:lnTo>
                        <a:pt x="208090" y="331661"/>
                      </a:lnTo>
                      <a:lnTo>
                        <a:pt x="328867" y="394907"/>
                      </a:lnTo>
                      <a:cubicBezTo>
                        <a:pt x="329915" y="395478"/>
                        <a:pt x="331058" y="395764"/>
                        <a:pt x="332201" y="395764"/>
                      </a:cubicBezTo>
                      <a:cubicBezTo>
                        <a:pt x="333725" y="395764"/>
                        <a:pt x="335154" y="395288"/>
                        <a:pt x="336392" y="394430"/>
                      </a:cubicBezTo>
                      <a:cubicBezTo>
                        <a:pt x="338583" y="392811"/>
                        <a:pt x="339726" y="390144"/>
                        <a:pt x="339249" y="387477"/>
                      </a:cubicBezTo>
                      <a:lnTo>
                        <a:pt x="316008" y="253079"/>
                      </a:lnTo>
                      <a:lnTo>
                        <a:pt x="413544" y="157734"/>
                      </a:lnTo>
                      <a:cubicBezTo>
                        <a:pt x="415449" y="155829"/>
                        <a:pt x="416211" y="152971"/>
                        <a:pt x="415354" y="150400"/>
                      </a:cubicBezTo>
                      <a:cubicBezTo>
                        <a:pt x="414497" y="147828"/>
                        <a:pt x="412306" y="145923"/>
                        <a:pt x="409544" y="145542"/>
                      </a:cubicBezTo>
                      <a:lnTo>
                        <a:pt x="274575" y="126111"/>
                      </a:lnTo>
                      <a:lnTo>
                        <a:pt x="214091" y="3905"/>
                      </a:lnTo>
                      <a:cubicBezTo>
                        <a:pt x="212757" y="1619"/>
                        <a:pt x="210281" y="0"/>
                        <a:pt x="207614" y="0"/>
                      </a:cubicBezTo>
                      <a:lnTo>
                        <a:pt x="2076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aphic 5">
              <a:extLst>
                <a:ext uri="{FF2B5EF4-FFF2-40B4-BE49-F238E27FC236}">
                  <a16:creationId xmlns:a16="http://schemas.microsoft.com/office/drawing/2014/main" id="{29042D32-F83B-4634-AFFE-B67C5279A4BF}"/>
                </a:ext>
              </a:extLst>
            </p:cNvPr>
            <p:cNvGrpSpPr/>
            <p:nvPr/>
          </p:nvGrpSpPr>
          <p:grpSpPr>
            <a:xfrm>
              <a:off x="1545808" y="2100591"/>
              <a:ext cx="317641" cy="1104804"/>
              <a:chOff x="1545808" y="2100591"/>
              <a:chExt cx="317641" cy="1104804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2384897-451C-4B32-8C47-D4E9746D5035}"/>
                  </a:ext>
                </a:extLst>
              </p:cNvPr>
              <p:cNvSpPr/>
              <p:nvPr/>
            </p:nvSpPr>
            <p:spPr>
              <a:xfrm>
                <a:off x="1724283" y="2100591"/>
                <a:ext cx="9525" cy="883824"/>
              </a:xfrm>
              <a:custGeom>
                <a:avLst/>
                <a:gdLst>
                  <a:gd name="connsiteX0" fmla="*/ 0 w 9525"/>
                  <a:gd name="connsiteY0" fmla="*/ 0 h 883824"/>
                  <a:gd name="connsiteX1" fmla="*/ 0 w 9525"/>
                  <a:gd name="connsiteY1" fmla="*/ 883825 h 883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883824">
                    <a:moveTo>
                      <a:pt x="0" y="0"/>
                    </a:moveTo>
                    <a:lnTo>
                      <a:pt x="0" y="883825"/>
                    </a:lnTo>
                  </a:path>
                </a:pathLst>
              </a:custGeom>
              <a:ln w="9525" cap="flat">
                <a:solidFill>
                  <a:srgbClr val="000000"/>
                </a:solidFill>
                <a:custDash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" name="Graphic 5">
                <a:extLst>
                  <a:ext uri="{FF2B5EF4-FFF2-40B4-BE49-F238E27FC236}">
                    <a16:creationId xmlns:a16="http://schemas.microsoft.com/office/drawing/2014/main" id="{29042D32-F83B-4634-AFFE-B67C5279A4BF}"/>
                  </a:ext>
                </a:extLst>
              </p:cNvPr>
              <p:cNvGrpSpPr/>
              <p:nvPr/>
            </p:nvGrpSpPr>
            <p:grpSpPr>
              <a:xfrm>
                <a:off x="1545808" y="2887355"/>
                <a:ext cx="317641" cy="318039"/>
                <a:chOff x="1545808" y="2887355"/>
                <a:chExt cx="317641" cy="318039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70094F1-1D1D-495B-8382-C92BC6DEE7A1}"/>
                    </a:ext>
                  </a:extLst>
                </p:cNvPr>
                <p:cNvSpPr/>
                <p:nvPr/>
              </p:nvSpPr>
              <p:spPr>
                <a:xfrm>
                  <a:off x="1549463" y="2890975"/>
                  <a:ext cx="310607" cy="310800"/>
                </a:xfrm>
                <a:custGeom>
                  <a:avLst/>
                  <a:gdLst>
                    <a:gd name="connsiteX0" fmla="*/ 137006 w 310607"/>
                    <a:gd name="connsiteY0" fmla="*/ 310705 h 310800"/>
                    <a:gd name="connsiteX1" fmla="*/ 134148 w 310607"/>
                    <a:gd name="connsiteY1" fmla="*/ 308229 h 310800"/>
                    <a:gd name="connsiteX2" fmla="*/ 103097 w 310607"/>
                    <a:gd name="connsiteY2" fmla="*/ 207550 h 310800"/>
                    <a:gd name="connsiteX3" fmla="*/ 2513 w 310607"/>
                    <a:gd name="connsiteY3" fmla="*/ 176022 h 310800"/>
                    <a:gd name="connsiteX4" fmla="*/ 36 w 310607"/>
                    <a:gd name="connsiteY4" fmla="*/ 173165 h 310800"/>
                    <a:gd name="connsiteX5" fmla="*/ 1465 w 310607"/>
                    <a:gd name="connsiteY5" fmla="*/ 169736 h 310800"/>
                    <a:gd name="connsiteX6" fmla="*/ 87666 w 310607"/>
                    <a:gd name="connsiteY6" fmla="*/ 109061 h 310800"/>
                    <a:gd name="connsiteX7" fmla="*/ 86523 w 310607"/>
                    <a:gd name="connsiteY7" fmla="*/ 3619 h 310800"/>
                    <a:gd name="connsiteX8" fmla="*/ 88524 w 310607"/>
                    <a:gd name="connsiteY8" fmla="*/ 381 h 310800"/>
                    <a:gd name="connsiteX9" fmla="*/ 90143 w 310607"/>
                    <a:gd name="connsiteY9" fmla="*/ 0 h 310800"/>
                    <a:gd name="connsiteX10" fmla="*/ 92334 w 310607"/>
                    <a:gd name="connsiteY10" fmla="*/ 762 h 310800"/>
                    <a:gd name="connsiteX11" fmla="*/ 176630 w 310607"/>
                    <a:gd name="connsiteY11" fmla="*/ 64008 h 310800"/>
                    <a:gd name="connsiteX12" fmla="*/ 276547 w 310607"/>
                    <a:gd name="connsiteY12" fmla="*/ 30385 h 310800"/>
                    <a:gd name="connsiteX13" fmla="*/ 277690 w 310607"/>
                    <a:gd name="connsiteY13" fmla="*/ 30194 h 310800"/>
                    <a:gd name="connsiteX14" fmla="*/ 280262 w 310607"/>
                    <a:gd name="connsiteY14" fmla="*/ 31242 h 310800"/>
                    <a:gd name="connsiteX15" fmla="*/ 281119 w 310607"/>
                    <a:gd name="connsiteY15" fmla="*/ 34957 h 310800"/>
                    <a:gd name="connsiteX16" fmla="*/ 247020 w 310607"/>
                    <a:gd name="connsiteY16" fmla="*/ 134684 h 310800"/>
                    <a:gd name="connsiteX17" fmla="*/ 309885 w 310607"/>
                    <a:gd name="connsiteY17" fmla="*/ 219265 h 310800"/>
                    <a:gd name="connsiteX18" fmla="*/ 310170 w 310607"/>
                    <a:gd name="connsiteY18" fmla="*/ 222980 h 310800"/>
                    <a:gd name="connsiteX19" fmla="*/ 307027 w 310607"/>
                    <a:gd name="connsiteY19" fmla="*/ 224885 h 310800"/>
                    <a:gd name="connsiteX20" fmla="*/ 201585 w 310607"/>
                    <a:gd name="connsiteY20" fmla="*/ 223361 h 310800"/>
                    <a:gd name="connsiteX21" fmla="*/ 140530 w 310607"/>
                    <a:gd name="connsiteY21" fmla="*/ 309277 h 310800"/>
                    <a:gd name="connsiteX22" fmla="*/ 137577 w 310607"/>
                    <a:gd name="connsiteY22" fmla="*/ 310801 h 310800"/>
                    <a:gd name="connsiteX23" fmla="*/ 137006 w 310607"/>
                    <a:gd name="connsiteY23" fmla="*/ 310705 h 310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10607" h="310800">
                      <a:moveTo>
                        <a:pt x="137006" y="310705"/>
                      </a:moveTo>
                      <a:cubicBezTo>
                        <a:pt x="135672" y="310515"/>
                        <a:pt x="134529" y="309563"/>
                        <a:pt x="134148" y="308229"/>
                      </a:cubicBezTo>
                      <a:lnTo>
                        <a:pt x="103097" y="207550"/>
                      </a:lnTo>
                      <a:lnTo>
                        <a:pt x="2513" y="176022"/>
                      </a:lnTo>
                      <a:cubicBezTo>
                        <a:pt x="1179" y="175641"/>
                        <a:pt x="227" y="174498"/>
                        <a:pt x="36" y="173165"/>
                      </a:cubicBezTo>
                      <a:cubicBezTo>
                        <a:pt x="-154" y="171831"/>
                        <a:pt x="417" y="170497"/>
                        <a:pt x="1465" y="169736"/>
                      </a:cubicBezTo>
                      <a:lnTo>
                        <a:pt x="87666" y="109061"/>
                      </a:lnTo>
                      <a:lnTo>
                        <a:pt x="86523" y="3619"/>
                      </a:lnTo>
                      <a:cubicBezTo>
                        <a:pt x="86523" y="2286"/>
                        <a:pt x="87285" y="1048"/>
                        <a:pt x="88524" y="381"/>
                      </a:cubicBezTo>
                      <a:cubicBezTo>
                        <a:pt x="89000" y="95"/>
                        <a:pt x="89571" y="0"/>
                        <a:pt x="90143" y="0"/>
                      </a:cubicBezTo>
                      <a:cubicBezTo>
                        <a:pt x="90905" y="0"/>
                        <a:pt x="91667" y="286"/>
                        <a:pt x="92334" y="762"/>
                      </a:cubicBezTo>
                      <a:lnTo>
                        <a:pt x="176630" y="64008"/>
                      </a:lnTo>
                      <a:lnTo>
                        <a:pt x="276547" y="30385"/>
                      </a:lnTo>
                      <a:cubicBezTo>
                        <a:pt x="276928" y="30290"/>
                        <a:pt x="277309" y="30194"/>
                        <a:pt x="277690" y="30194"/>
                      </a:cubicBezTo>
                      <a:cubicBezTo>
                        <a:pt x="278643" y="30194"/>
                        <a:pt x="279500" y="30575"/>
                        <a:pt x="280262" y="31242"/>
                      </a:cubicBezTo>
                      <a:cubicBezTo>
                        <a:pt x="281214" y="32194"/>
                        <a:pt x="281595" y="33623"/>
                        <a:pt x="281119" y="34957"/>
                      </a:cubicBezTo>
                      <a:lnTo>
                        <a:pt x="247020" y="134684"/>
                      </a:lnTo>
                      <a:lnTo>
                        <a:pt x="309885" y="219265"/>
                      </a:lnTo>
                      <a:cubicBezTo>
                        <a:pt x="310742" y="220313"/>
                        <a:pt x="310837" y="221837"/>
                        <a:pt x="310170" y="222980"/>
                      </a:cubicBezTo>
                      <a:cubicBezTo>
                        <a:pt x="309599" y="224218"/>
                        <a:pt x="308361" y="224885"/>
                        <a:pt x="307027" y="224885"/>
                      </a:cubicBezTo>
                      <a:cubicBezTo>
                        <a:pt x="307027" y="224885"/>
                        <a:pt x="201585" y="223361"/>
                        <a:pt x="201585" y="223361"/>
                      </a:cubicBezTo>
                      <a:lnTo>
                        <a:pt x="140530" y="309277"/>
                      </a:lnTo>
                      <a:cubicBezTo>
                        <a:pt x="139863" y="310229"/>
                        <a:pt x="138720" y="310801"/>
                        <a:pt x="137577" y="310801"/>
                      </a:cubicBezTo>
                      <a:cubicBezTo>
                        <a:pt x="137387" y="310705"/>
                        <a:pt x="137196" y="310705"/>
                        <a:pt x="137006" y="310705"/>
                      </a:cubicBezTo>
                      <a:close/>
                    </a:path>
                  </a:pathLst>
                </a:custGeom>
                <a:solidFill>
                  <a:srgbClr val="FEF7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9D4A82F7-8134-4CFE-B3D1-907D7AB32F58}"/>
                    </a:ext>
                  </a:extLst>
                </p:cNvPr>
                <p:cNvSpPr/>
                <p:nvPr/>
              </p:nvSpPr>
              <p:spPr>
                <a:xfrm>
                  <a:off x="1545808" y="2887355"/>
                  <a:ext cx="317641" cy="318039"/>
                </a:xfrm>
                <a:custGeom>
                  <a:avLst/>
                  <a:gdLst>
                    <a:gd name="connsiteX0" fmla="*/ 93703 w 317641"/>
                    <a:gd name="connsiteY0" fmla="*/ 7144 h 318039"/>
                    <a:gd name="connsiteX1" fmla="*/ 179523 w 317641"/>
                    <a:gd name="connsiteY1" fmla="*/ 71533 h 318039"/>
                    <a:gd name="connsiteX2" fmla="*/ 281155 w 317641"/>
                    <a:gd name="connsiteY2" fmla="*/ 37338 h 318039"/>
                    <a:gd name="connsiteX3" fmla="*/ 246484 w 317641"/>
                    <a:gd name="connsiteY3" fmla="*/ 138875 h 318039"/>
                    <a:gd name="connsiteX4" fmla="*/ 310492 w 317641"/>
                    <a:gd name="connsiteY4" fmla="*/ 224981 h 318039"/>
                    <a:gd name="connsiteX5" fmla="*/ 203241 w 317641"/>
                    <a:gd name="connsiteY5" fmla="*/ 223361 h 318039"/>
                    <a:gd name="connsiteX6" fmla="*/ 141138 w 317641"/>
                    <a:gd name="connsiteY6" fmla="*/ 310801 h 318039"/>
                    <a:gd name="connsiteX7" fmla="*/ 109515 w 317641"/>
                    <a:gd name="connsiteY7" fmla="*/ 208312 h 318039"/>
                    <a:gd name="connsiteX8" fmla="*/ 7121 w 317641"/>
                    <a:gd name="connsiteY8" fmla="*/ 176213 h 318039"/>
                    <a:gd name="connsiteX9" fmla="*/ 94846 w 317641"/>
                    <a:gd name="connsiteY9" fmla="*/ 114491 h 318039"/>
                    <a:gd name="connsiteX10" fmla="*/ 93703 w 317641"/>
                    <a:gd name="connsiteY10" fmla="*/ 7144 h 318039"/>
                    <a:gd name="connsiteX11" fmla="*/ 93703 w 317641"/>
                    <a:gd name="connsiteY11" fmla="*/ 0 h 318039"/>
                    <a:gd name="connsiteX12" fmla="*/ 90465 w 317641"/>
                    <a:gd name="connsiteY12" fmla="*/ 762 h 318039"/>
                    <a:gd name="connsiteX13" fmla="*/ 86559 w 317641"/>
                    <a:gd name="connsiteY13" fmla="*/ 7239 h 318039"/>
                    <a:gd name="connsiteX14" fmla="*/ 87702 w 317641"/>
                    <a:gd name="connsiteY14" fmla="*/ 110776 h 318039"/>
                    <a:gd name="connsiteX15" fmla="*/ 3025 w 317641"/>
                    <a:gd name="connsiteY15" fmla="*/ 170402 h 318039"/>
                    <a:gd name="connsiteX16" fmla="*/ 72 w 317641"/>
                    <a:gd name="connsiteY16" fmla="*/ 177356 h 318039"/>
                    <a:gd name="connsiteX17" fmla="*/ 5025 w 317641"/>
                    <a:gd name="connsiteY17" fmla="*/ 183071 h 318039"/>
                    <a:gd name="connsiteX18" fmla="*/ 103800 w 317641"/>
                    <a:gd name="connsiteY18" fmla="*/ 214027 h 318039"/>
                    <a:gd name="connsiteX19" fmla="*/ 134280 w 317641"/>
                    <a:gd name="connsiteY19" fmla="*/ 312992 h 318039"/>
                    <a:gd name="connsiteX20" fmla="*/ 139995 w 317641"/>
                    <a:gd name="connsiteY20" fmla="*/ 317945 h 318039"/>
                    <a:gd name="connsiteX21" fmla="*/ 141138 w 317641"/>
                    <a:gd name="connsiteY21" fmla="*/ 318040 h 318039"/>
                    <a:gd name="connsiteX22" fmla="*/ 146948 w 317641"/>
                    <a:gd name="connsiteY22" fmla="*/ 314992 h 318039"/>
                    <a:gd name="connsiteX23" fmla="*/ 206860 w 317641"/>
                    <a:gd name="connsiteY23" fmla="*/ 230600 h 318039"/>
                    <a:gd name="connsiteX24" fmla="*/ 310397 w 317641"/>
                    <a:gd name="connsiteY24" fmla="*/ 232124 h 318039"/>
                    <a:gd name="connsiteX25" fmla="*/ 310492 w 317641"/>
                    <a:gd name="connsiteY25" fmla="*/ 232124 h 318039"/>
                    <a:gd name="connsiteX26" fmla="*/ 316874 w 317641"/>
                    <a:gd name="connsiteY26" fmla="*/ 228219 h 318039"/>
                    <a:gd name="connsiteX27" fmla="*/ 316207 w 317641"/>
                    <a:gd name="connsiteY27" fmla="*/ 220694 h 318039"/>
                    <a:gd name="connsiteX28" fmla="*/ 254485 w 317641"/>
                    <a:gd name="connsiteY28" fmla="*/ 137636 h 318039"/>
                    <a:gd name="connsiteX29" fmla="*/ 287918 w 317641"/>
                    <a:gd name="connsiteY29" fmla="*/ 39624 h 318039"/>
                    <a:gd name="connsiteX30" fmla="*/ 286203 w 317641"/>
                    <a:gd name="connsiteY30" fmla="*/ 32290 h 318039"/>
                    <a:gd name="connsiteX31" fmla="*/ 281155 w 317641"/>
                    <a:gd name="connsiteY31" fmla="*/ 30194 h 318039"/>
                    <a:gd name="connsiteX32" fmla="*/ 278869 w 317641"/>
                    <a:gd name="connsiteY32" fmla="*/ 30575 h 318039"/>
                    <a:gd name="connsiteX33" fmla="*/ 180762 w 317641"/>
                    <a:gd name="connsiteY33" fmla="*/ 63627 h 318039"/>
                    <a:gd name="connsiteX34" fmla="*/ 97894 w 317641"/>
                    <a:gd name="connsiteY34" fmla="*/ 1524 h 318039"/>
                    <a:gd name="connsiteX35" fmla="*/ 93703 w 317641"/>
                    <a:gd name="connsiteY35" fmla="*/ 0 h 318039"/>
                    <a:gd name="connsiteX36" fmla="*/ 93703 w 317641"/>
                    <a:gd name="connsiteY36" fmla="*/ 0 h 318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317641" h="318039">
                      <a:moveTo>
                        <a:pt x="93703" y="7144"/>
                      </a:moveTo>
                      <a:lnTo>
                        <a:pt x="179523" y="71533"/>
                      </a:lnTo>
                      <a:lnTo>
                        <a:pt x="281155" y="37338"/>
                      </a:lnTo>
                      <a:lnTo>
                        <a:pt x="246484" y="138875"/>
                      </a:lnTo>
                      <a:lnTo>
                        <a:pt x="310492" y="224981"/>
                      </a:lnTo>
                      <a:lnTo>
                        <a:pt x="203241" y="223361"/>
                      </a:lnTo>
                      <a:lnTo>
                        <a:pt x="141138" y="310801"/>
                      </a:lnTo>
                      <a:lnTo>
                        <a:pt x="109515" y="208312"/>
                      </a:lnTo>
                      <a:lnTo>
                        <a:pt x="7121" y="176213"/>
                      </a:lnTo>
                      <a:lnTo>
                        <a:pt x="94846" y="114491"/>
                      </a:lnTo>
                      <a:lnTo>
                        <a:pt x="93703" y="7144"/>
                      </a:lnTo>
                      <a:moveTo>
                        <a:pt x="93703" y="0"/>
                      </a:moveTo>
                      <a:cubicBezTo>
                        <a:pt x="92560" y="0"/>
                        <a:pt x="91512" y="286"/>
                        <a:pt x="90465" y="762"/>
                      </a:cubicBezTo>
                      <a:cubicBezTo>
                        <a:pt x="88083" y="2000"/>
                        <a:pt x="86559" y="4477"/>
                        <a:pt x="86559" y="7239"/>
                      </a:cubicBezTo>
                      <a:lnTo>
                        <a:pt x="87702" y="110776"/>
                      </a:lnTo>
                      <a:lnTo>
                        <a:pt x="3025" y="170402"/>
                      </a:lnTo>
                      <a:cubicBezTo>
                        <a:pt x="834" y="171926"/>
                        <a:pt x="-309" y="174689"/>
                        <a:pt x="72" y="177356"/>
                      </a:cubicBezTo>
                      <a:cubicBezTo>
                        <a:pt x="453" y="180023"/>
                        <a:pt x="2358" y="182213"/>
                        <a:pt x="5025" y="183071"/>
                      </a:cubicBezTo>
                      <a:lnTo>
                        <a:pt x="103800" y="214027"/>
                      </a:lnTo>
                      <a:lnTo>
                        <a:pt x="134280" y="312992"/>
                      </a:lnTo>
                      <a:cubicBezTo>
                        <a:pt x="135042" y="315563"/>
                        <a:pt x="137328" y="317468"/>
                        <a:pt x="139995" y="317945"/>
                      </a:cubicBezTo>
                      <a:cubicBezTo>
                        <a:pt x="140376" y="318040"/>
                        <a:pt x="140757" y="318040"/>
                        <a:pt x="141138" y="318040"/>
                      </a:cubicBezTo>
                      <a:cubicBezTo>
                        <a:pt x="143424" y="318040"/>
                        <a:pt x="145614" y="316897"/>
                        <a:pt x="146948" y="314992"/>
                      </a:cubicBezTo>
                      <a:lnTo>
                        <a:pt x="206860" y="230600"/>
                      </a:lnTo>
                      <a:lnTo>
                        <a:pt x="310397" y="232124"/>
                      </a:lnTo>
                      <a:cubicBezTo>
                        <a:pt x="310397" y="232124"/>
                        <a:pt x="310492" y="232124"/>
                        <a:pt x="310492" y="232124"/>
                      </a:cubicBezTo>
                      <a:cubicBezTo>
                        <a:pt x="313159" y="232124"/>
                        <a:pt x="315636" y="230600"/>
                        <a:pt x="316874" y="228219"/>
                      </a:cubicBezTo>
                      <a:cubicBezTo>
                        <a:pt x="318112" y="225838"/>
                        <a:pt x="317826" y="222885"/>
                        <a:pt x="316207" y="220694"/>
                      </a:cubicBezTo>
                      <a:lnTo>
                        <a:pt x="254485" y="137636"/>
                      </a:lnTo>
                      <a:lnTo>
                        <a:pt x="287918" y="39624"/>
                      </a:lnTo>
                      <a:cubicBezTo>
                        <a:pt x="288775" y="37052"/>
                        <a:pt x="288108" y="34195"/>
                        <a:pt x="286203" y="32290"/>
                      </a:cubicBezTo>
                      <a:cubicBezTo>
                        <a:pt x="284870" y="30956"/>
                        <a:pt x="282965" y="30194"/>
                        <a:pt x="281155" y="30194"/>
                      </a:cubicBezTo>
                      <a:cubicBezTo>
                        <a:pt x="280393" y="30194"/>
                        <a:pt x="279631" y="30290"/>
                        <a:pt x="278869" y="30575"/>
                      </a:cubicBezTo>
                      <a:lnTo>
                        <a:pt x="180762" y="63627"/>
                      </a:lnTo>
                      <a:lnTo>
                        <a:pt x="97894" y="1524"/>
                      </a:lnTo>
                      <a:cubicBezTo>
                        <a:pt x="96751" y="476"/>
                        <a:pt x="95227" y="0"/>
                        <a:pt x="93703" y="0"/>
                      </a:cubicBezTo>
                      <a:lnTo>
                        <a:pt x="937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CAF0FED-6197-410E-950F-1314F0AD9AB9}"/>
              </a:ext>
            </a:extLst>
          </p:cNvPr>
          <p:cNvSpPr/>
          <p:nvPr/>
        </p:nvSpPr>
        <p:spPr>
          <a:xfrm>
            <a:off x="-1231900" y="0"/>
            <a:ext cx="558800" cy="558800"/>
          </a:xfrm>
          <a:prstGeom prst="rect">
            <a:avLst/>
          </a:prstGeom>
          <a:solidFill>
            <a:srgbClr val="F29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987EBF-3C91-4BE2-9548-F346823247A8}"/>
              </a:ext>
            </a:extLst>
          </p:cNvPr>
          <p:cNvSpPr/>
          <p:nvPr/>
        </p:nvSpPr>
        <p:spPr>
          <a:xfrm>
            <a:off x="-1231900" y="647700"/>
            <a:ext cx="558800" cy="558800"/>
          </a:xfrm>
          <a:prstGeom prst="rect">
            <a:avLst/>
          </a:prstGeom>
          <a:solidFill>
            <a:srgbClr val="FFE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1B78D2-FD6A-4AB3-8AA5-D7E46F141362}"/>
              </a:ext>
            </a:extLst>
          </p:cNvPr>
          <p:cNvSpPr/>
          <p:nvPr/>
        </p:nvSpPr>
        <p:spPr>
          <a:xfrm>
            <a:off x="-1208344" y="1291399"/>
            <a:ext cx="558800" cy="558800"/>
          </a:xfrm>
          <a:prstGeom prst="rect">
            <a:avLst/>
          </a:prstGeom>
          <a:solidFill>
            <a:srgbClr val="FE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7AD5531-E9C6-4D84-91B5-1C610CE91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8278" y="4823765"/>
            <a:ext cx="7132320" cy="1634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0F1AF96-75CC-49B3-84DD-7C7F536C77D2}"/>
              </a:ext>
            </a:extLst>
          </p:cNvPr>
          <p:cNvSpPr txBox="1"/>
          <p:nvPr/>
        </p:nvSpPr>
        <p:spPr>
          <a:xfrm>
            <a:off x="3222594" y="3863255"/>
            <a:ext cx="6757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dirty="0">
                <a:cs typeface="+mn-cs"/>
              </a:rPr>
              <a:t>รายงานผลการฝึกปฏิบัติงาน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661BFEA-C4B1-483E-8EFE-628DADE2651B}"/>
              </a:ext>
            </a:extLst>
          </p:cNvPr>
          <p:cNvSpPr/>
          <p:nvPr/>
        </p:nvSpPr>
        <p:spPr>
          <a:xfrm>
            <a:off x="6469043" y="4935521"/>
            <a:ext cx="264237" cy="251572"/>
          </a:xfrm>
          <a:custGeom>
            <a:avLst/>
            <a:gdLst>
              <a:gd name="connsiteX0" fmla="*/ 106504 w 544245"/>
              <a:gd name="connsiteY0" fmla="*/ 518160 h 518160"/>
              <a:gd name="connsiteX1" fmla="*/ 104409 w 544245"/>
              <a:gd name="connsiteY1" fmla="*/ 517493 h 518160"/>
              <a:gd name="connsiteX2" fmla="*/ 102980 w 544245"/>
              <a:gd name="connsiteY2" fmla="*/ 513969 h 518160"/>
              <a:gd name="connsiteX3" fmla="*/ 134127 w 544245"/>
              <a:gd name="connsiteY3" fmla="*/ 330994 h 518160"/>
              <a:gd name="connsiteX4" fmla="*/ 1062 w 544245"/>
              <a:gd name="connsiteY4" fmla="*/ 201644 h 518160"/>
              <a:gd name="connsiteX5" fmla="*/ 205 w 544245"/>
              <a:gd name="connsiteY5" fmla="*/ 198025 h 518160"/>
              <a:gd name="connsiteX6" fmla="*/ 3063 w 544245"/>
              <a:gd name="connsiteY6" fmla="*/ 195548 h 518160"/>
              <a:gd name="connsiteX7" fmla="*/ 186705 w 544245"/>
              <a:gd name="connsiteY7" fmla="*/ 168592 h 518160"/>
              <a:gd name="connsiteX8" fmla="*/ 268620 w 544245"/>
              <a:gd name="connsiteY8" fmla="*/ 2000 h 518160"/>
              <a:gd name="connsiteX9" fmla="*/ 271858 w 544245"/>
              <a:gd name="connsiteY9" fmla="*/ 0 h 518160"/>
              <a:gd name="connsiteX10" fmla="*/ 271858 w 544245"/>
              <a:gd name="connsiteY10" fmla="*/ 0 h 518160"/>
              <a:gd name="connsiteX11" fmla="*/ 275097 w 544245"/>
              <a:gd name="connsiteY11" fmla="*/ 2000 h 518160"/>
              <a:gd name="connsiteX12" fmla="*/ 357488 w 544245"/>
              <a:gd name="connsiteY12" fmla="*/ 168307 h 518160"/>
              <a:gd name="connsiteX13" fmla="*/ 541225 w 544245"/>
              <a:gd name="connsiteY13" fmla="*/ 194786 h 518160"/>
              <a:gd name="connsiteX14" fmla="*/ 544082 w 544245"/>
              <a:gd name="connsiteY14" fmla="*/ 197167 h 518160"/>
              <a:gd name="connsiteX15" fmla="*/ 543225 w 544245"/>
              <a:gd name="connsiteY15" fmla="*/ 200787 h 518160"/>
              <a:gd name="connsiteX16" fmla="*/ 410542 w 544245"/>
              <a:gd name="connsiteY16" fmla="*/ 330517 h 518160"/>
              <a:gd name="connsiteX17" fmla="*/ 442165 w 544245"/>
              <a:gd name="connsiteY17" fmla="*/ 513398 h 518160"/>
              <a:gd name="connsiteX18" fmla="*/ 440736 w 544245"/>
              <a:gd name="connsiteY18" fmla="*/ 516922 h 518160"/>
              <a:gd name="connsiteX19" fmla="*/ 438641 w 544245"/>
              <a:gd name="connsiteY19" fmla="*/ 517588 h 518160"/>
              <a:gd name="connsiteX20" fmla="*/ 437022 w 544245"/>
              <a:gd name="connsiteY20" fmla="*/ 517208 h 518160"/>
              <a:gd name="connsiteX21" fmla="*/ 272620 w 544245"/>
              <a:gd name="connsiteY21" fmla="*/ 431102 h 518160"/>
              <a:gd name="connsiteX22" fmla="*/ 108409 w 544245"/>
              <a:gd name="connsiteY22" fmla="*/ 517684 h 518160"/>
              <a:gd name="connsiteX23" fmla="*/ 106504 w 544245"/>
              <a:gd name="connsiteY23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4245" h="518160">
                <a:moveTo>
                  <a:pt x="106504" y="518160"/>
                </a:moveTo>
                <a:cubicBezTo>
                  <a:pt x="105742" y="518160"/>
                  <a:pt x="105075" y="517970"/>
                  <a:pt x="104409" y="517493"/>
                </a:cubicBezTo>
                <a:cubicBezTo>
                  <a:pt x="103266" y="516731"/>
                  <a:pt x="102789" y="515303"/>
                  <a:pt x="102980" y="513969"/>
                </a:cubicBezTo>
                <a:lnTo>
                  <a:pt x="134127" y="330994"/>
                </a:lnTo>
                <a:lnTo>
                  <a:pt x="1062" y="201644"/>
                </a:lnTo>
                <a:cubicBezTo>
                  <a:pt x="110" y="200692"/>
                  <a:pt x="-271" y="199263"/>
                  <a:pt x="205" y="198025"/>
                </a:cubicBezTo>
                <a:cubicBezTo>
                  <a:pt x="681" y="196787"/>
                  <a:pt x="1729" y="195834"/>
                  <a:pt x="3063" y="195548"/>
                </a:cubicBezTo>
                <a:lnTo>
                  <a:pt x="186705" y="168592"/>
                </a:lnTo>
                <a:lnTo>
                  <a:pt x="268620" y="2000"/>
                </a:lnTo>
                <a:cubicBezTo>
                  <a:pt x="269191" y="762"/>
                  <a:pt x="270429" y="0"/>
                  <a:pt x="271858" y="0"/>
                </a:cubicBezTo>
                <a:cubicBezTo>
                  <a:pt x="271858" y="0"/>
                  <a:pt x="271858" y="0"/>
                  <a:pt x="271858" y="0"/>
                </a:cubicBezTo>
                <a:cubicBezTo>
                  <a:pt x="273192" y="0"/>
                  <a:pt x="274430" y="762"/>
                  <a:pt x="275097" y="2000"/>
                </a:cubicBezTo>
                <a:lnTo>
                  <a:pt x="357488" y="168307"/>
                </a:lnTo>
                <a:lnTo>
                  <a:pt x="541225" y="194786"/>
                </a:lnTo>
                <a:cubicBezTo>
                  <a:pt x="542559" y="194977"/>
                  <a:pt x="543702" y="195929"/>
                  <a:pt x="544082" y="197167"/>
                </a:cubicBezTo>
                <a:cubicBezTo>
                  <a:pt x="544464" y="198406"/>
                  <a:pt x="544178" y="199834"/>
                  <a:pt x="543225" y="200787"/>
                </a:cubicBezTo>
                <a:lnTo>
                  <a:pt x="410542" y="330517"/>
                </a:lnTo>
                <a:lnTo>
                  <a:pt x="442165" y="513398"/>
                </a:lnTo>
                <a:cubicBezTo>
                  <a:pt x="442356" y="514731"/>
                  <a:pt x="441879" y="516065"/>
                  <a:pt x="440736" y="516922"/>
                </a:cubicBezTo>
                <a:cubicBezTo>
                  <a:pt x="440069" y="517398"/>
                  <a:pt x="439403" y="517588"/>
                  <a:pt x="438641" y="517588"/>
                </a:cubicBezTo>
                <a:cubicBezTo>
                  <a:pt x="438069" y="517588"/>
                  <a:pt x="437498" y="517493"/>
                  <a:pt x="437022" y="517208"/>
                </a:cubicBezTo>
                <a:lnTo>
                  <a:pt x="272620" y="431102"/>
                </a:lnTo>
                <a:lnTo>
                  <a:pt x="108409" y="517684"/>
                </a:lnTo>
                <a:cubicBezTo>
                  <a:pt x="107647" y="518065"/>
                  <a:pt x="107075" y="518160"/>
                  <a:pt x="106504" y="518160"/>
                </a:cubicBezTo>
                <a:close/>
              </a:path>
            </a:pathLst>
          </a:custGeom>
          <a:solidFill>
            <a:srgbClr val="FEF7C1"/>
          </a:solidFill>
          <a:ln w="9525" cap="flat">
            <a:solidFill>
              <a:schemeClr val="tx1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A43E51-F67F-4D61-9538-7D49F3971E37}"/>
              </a:ext>
            </a:extLst>
          </p:cNvPr>
          <p:cNvSpPr txBox="1"/>
          <p:nvPr/>
        </p:nvSpPr>
        <p:spPr>
          <a:xfrm>
            <a:off x="5044162" y="4861252"/>
            <a:ext cx="457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Arial Rounded MT Bold" panose="020F0704030504030204" pitchFamily="34" charset="0"/>
              </a:rPr>
              <a:t>By </a:t>
            </a:r>
            <a:r>
              <a:rPr lang="en-US" sz="2000" dirty="0" err="1">
                <a:latin typeface="Arial Rounded MT Bold" panose="020F0704030504030204" pitchFamily="34" charset="0"/>
              </a:rPr>
              <a:t>Jakkapat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Chaikaeo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2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:a16="http://schemas.microsoft.com/office/drawing/2014/main" id="{92AD6020-CC86-4D2D-8861-E7E4B01D6FEA}"/>
              </a:ext>
            </a:extLst>
          </p:cNvPr>
          <p:cNvGrpSpPr/>
          <p:nvPr/>
        </p:nvGrpSpPr>
        <p:grpSpPr>
          <a:xfrm>
            <a:off x="6096000" y="0"/>
            <a:ext cx="6096000" cy="1730306"/>
            <a:chOff x="3914775" y="2809875"/>
            <a:chExt cx="4362450" cy="12382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E9230C7-EAF2-46A8-AAF9-6C5AE60BF345}"/>
                </a:ext>
              </a:extLst>
            </p:cNvPr>
            <p:cNvSpPr/>
            <p:nvPr/>
          </p:nvSpPr>
          <p:spPr>
            <a:xfrm>
              <a:off x="3914775" y="2809875"/>
              <a:ext cx="4366355" cy="1240814"/>
            </a:xfrm>
            <a:custGeom>
              <a:avLst/>
              <a:gdLst>
                <a:gd name="connsiteX0" fmla="*/ 4366356 w 4366355"/>
                <a:gd name="connsiteY0" fmla="*/ 856298 h 1240814"/>
                <a:gd name="connsiteX1" fmla="*/ 3854863 w 4366355"/>
                <a:gd name="connsiteY1" fmla="*/ 1231678 h 1240814"/>
                <a:gd name="connsiteX2" fmla="*/ 3426619 w 4366355"/>
                <a:gd name="connsiteY2" fmla="*/ 1168813 h 1240814"/>
                <a:gd name="connsiteX3" fmla="*/ 2830545 w 4366355"/>
                <a:gd name="connsiteY3" fmla="*/ 476536 h 1240814"/>
                <a:gd name="connsiteX4" fmla="*/ 2318766 w 4366355"/>
                <a:gd name="connsiteY4" fmla="*/ 516446 h 1240814"/>
                <a:gd name="connsiteX5" fmla="*/ 1847374 w 4366355"/>
                <a:gd name="connsiteY5" fmla="*/ 739997 h 1240814"/>
                <a:gd name="connsiteX6" fmla="*/ 932212 w 4366355"/>
                <a:gd name="connsiteY6" fmla="*/ 546640 h 1240814"/>
                <a:gd name="connsiteX7" fmla="*/ 384905 w 4366355"/>
                <a:gd name="connsiteY7" fmla="*/ 131159 h 1240814"/>
                <a:gd name="connsiteX8" fmla="*/ 106109 w 4366355"/>
                <a:gd name="connsiteY8" fmla="*/ 109728 h 1240814"/>
                <a:gd name="connsiteX9" fmla="*/ 0 w 4366355"/>
                <a:gd name="connsiteY9" fmla="*/ 0 h 1240814"/>
                <a:gd name="connsiteX10" fmla="*/ 4366356 w 4366355"/>
                <a:gd name="connsiteY10" fmla="*/ 0 h 1240814"/>
                <a:gd name="connsiteX11" fmla="*/ 4366356 w 4366355"/>
                <a:gd name="connsiteY11" fmla="*/ 856298 h 124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66355" h="1240814">
                  <a:moveTo>
                    <a:pt x="4366356" y="856298"/>
                  </a:moveTo>
                  <a:cubicBezTo>
                    <a:pt x="4342448" y="899351"/>
                    <a:pt x="4181761" y="1177290"/>
                    <a:pt x="3854863" y="1231678"/>
                  </a:cubicBezTo>
                  <a:cubicBezTo>
                    <a:pt x="3632835" y="1268635"/>
                    <a:pt x="3454146" y="1182434"/>
                    <a:pt x="3426619" y="1168813"/>
                  </a:cubicBezTo>
                  <a:cubicBezTo>
                    <a:pt x="3060573" y="986219"/>
                    <a:pt x="3145250" y="591312"/>
                    <a:pt x="2830545" y="476536"/>
                  </a:cubicBezTo>
                  <a:cubicBezTo>
                    <a:pt x="2667667" y="417100"/>
                    <a:pt x="2482501" y="444437"/>
                    <a:pt x="2318766" y="516446"/>
                  </a:cubicBezTo>
                  <a:cubicBezTo>
                    <a:pt x="2159127" y="586740"/>
                    <a:pt x="2014347" y="685800"/>
                    <a:pt x="1847374" y="739997"/>
                  </a:cubicBezTo>
                  <a:cubicBezTo>
                    <a:pt x="1535811" y="841153"/>
                    <a:pt x="1163765" y="762572"/>
                    <a:pt x="932212" y="546640"/>
                  </a:cubicBezTo>
                  <a:cubicBezTo>
                    <a:pt x="697802" y="328041"/>
                    <a:pt x="600742" y="127349"/>
                    <a:pt x="384905" y="131159"/>
                  </a:cubicBezTo>
                  <a:cubicBezTo>
                    <a:pt x="307181" y="132493"/>
                    <a:pt x="205454" y="164783"/>
                    <a:pt x="106109" y="109728"/>
                  </a:cubicBezTo>
                  <a:cubicBezTo>
                    <a:pt x="50864" y="79153"/>
                    <a:pt x="18669" y="34004"/>
                    <a:pt x="0" y="0"/>
                  </a:cubicBezTo>
                  <a:cubicBezTo>
                    <a:pt x="1455420" y="0"/>
                    <a:pt x="2910935" y="0"/>
                    <a:pt x="4366356" y="0"/>
                  </a:cubicBezTo>
                  <a:cubicBezTo>
                    <a:pt x="4366356" y="285464"/>
                    <a:pt x="4366356" y="570833"/>
                    <a:pt x="4366356" y="856298"/>
                  </a:cubicBezTo>
                  <a:close/>
                </a:path>
              </a:pathLst>
            </a:custGeom>
            <a:solidFill>
              <a:srgbClr val="F293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B3799BB-1D5C-48EB-9963-BD4133F9C6DB}"/>
                </a:ext>
              </a:extLst>
            </p:cNvPr>
            <p:cNvSpPr/>
            <p:nvPr/>
          </p:nvSpPr>
          <p:spPr>
            <a:xfrm>
              <a:off x="4061555" y="2835973"/>
              <a:ext cx="4202525" cy="1073177"/>
            </a:xfrm>
            <a:custGeom>
              <a:avLst/>
              <a:gdLst>
                <a:gd name="connsiteX0" fmla="*/ 0 w 4202525"/>
                <a:gd name="connsiteY0" fmla="*/ 0 h 1073177"/>
                <a:gd name="connsiteX1" fmla="*/ 206502 w 4202525"/>
                <a:gd name="connsiteY1" fmla="*/ 98870 h 1073177"/>
                <a:gd name="connsiteX2" fmla="*/ 450437 w 4202525"/>
                <a:gd name="connsiteY2" fmla="*/ 112300 h 1073177"/>
                <a:gd name="connsiteX3" fmla="*/ 801434 w 4202525"/>
                <a:gd name="connsiteY3" fmla="*/ 419100 h 1073177"/>
                <a:gd name="connsiteX4" fmla="*/ 1577816 w 4202525"/>
                <a:gd name="connsiteY4" fmla="*/ 628936 h 1073177"/>
                <a:gd name="connsiteX5" fmla="*/ 1962245 w 4202525"/>
                <a:gd name="connsiteY5" fmla="*/ 547402 h 1073177"/>
                <a:gd name="connsiteX6" fmla="*/ 2200561 w 4202525"/>
                <a:gd name="connsiteY6" fmla="*/ 429768 h 1073177"/>
                <a:gd name="connsiteX7" fmla="*/ 2936462 w 4202525"/>
                <a:gd name="connsiteY7" fmla="*/ 560832 h 1073177"/>
                <a:gd name="connsiteX8" fmla="*/ 3172682 w 4202525"/>
                <a:gd name="connsiteY8" fmla="*/ 847820 h 1073177"/>
                <a:gd name="connsiteX9" fmla="*/ 3896297 w 4202525"/>
                <a:gd name="connsiteY9" fmla="*/ 1025081 h 1073177"/>
                <a:gd name="connsiteX10" fmla="*/ 4202525 w 4202525"/>
                <a:gd name="connsiteY10" fmla="*/ 713518 h 107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02525" h="1073177">
                  <a:moveTo>
                    <a:pt x="0" y="0"/>
                  </a:moveTo>
                  <a:cubicBezTo>
                    <a:pt x="34290" y="67913"/>
                    <a:pt x="124873" y="94964"/>
                    <a:pt x="206502" y="98870"/>
                  </a:cubicBezTo>
                  <a:cubicBezTo>
                    <a:pt x="288131" y="102680"/>
                    <a:pt x="372047" y="90964"/>
                    <a:pt x="450437" y="112300"/>
                  </a:cubicBezTo>
                  <a:cubicBezTo>
                    <a:pt x="607981" y="155162"/>
                    <a:pt x="687134" y="311087"/>
                    <a:pt x="801434" y="419100"/>
                  </a:cubicBezTo>
                  <a:cubicBezTo>
                    <a:pt x="995458" y="602361"/>
                    <a:pt x="1299782" y="647319"/>
                    <a:pt x="1577816" y="628936"/>
                  </a:cubicBezTo>
                  <a:cubicBezTo>
                    <a:pt x="1709738" y="620173"/>
                    <a:pt x="1842611" y="599027"/>
                    <a:pt x="1962245" y="547402"/>
                  </a:cubicBezTo>
                  <a:cubicBezTo>
                    <a:pt x="2043875" y="512159"/>
                    <a:pt x="2118074" y="463296"/>
                    <a:pt x="2200561" y="429768"/>
                  </a:cubicBezTo>
                  <a:cubicBezTo>
                    <a:pt x="2443734" y="330899"/>
                    <a:pt x="2751487" y="385763"/>
                    <a:pt x="2936462" y="560832"/>
                  </a:cubicBezTo>
                  <a:cubicBezTo>
                    <a:pt x="3027521" y="647033"/>
                    <a:pt x="3088196" y="756190"/>
                    <a:pt x="3172682" y="847820"/>
                  </a:cubicBezTo>
                  <a:cubicBezTo>
                    <a:pt x="3346704" y="1036701"/>
                    <a:pt x="3657314" y="1139857"/>
                    <a:pt x="3896297" y="1025081"/>
                  </a:cubicBezTo>
                  <a:cubicBezTo>
                    <a:pt x="4033361" y="959263"/>
                    <a:pt x="4124897" y="836009"/>
                    <a:pt x="4202525" y="713518"/>
                  </a:cubicBezTo>
                </a:path>
              </a:pathLst>
            </a:custGeom>
            <a:noFill/>
            <a:ln w="9112" cap="flat">
              <a:solidFill>
                <a:srgbClr val="000000"/>
              </a:solidFill>
              <a:custDash>
                <a:ds d="358740" sp="35874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aphic 5">
            <a:extLst>
              <a:ext uri="{FF2B5EF4-FFF2-40B4-BE49-F238E27FC236}">
                <a16:creationId xmlns:a16="http://schemas.microsoft.com/office/drawing/2014/main" id="{40842044-A847-42D9-AC93-454DDE205F2B}"/>
              </a:ext>
            </a:extLst>
          </p:cNvPr>
          <p:cNvGrpSpPr/>
          <p:nvPr/>
        </p:nvGrpSpPr>
        <p:grpSpPr>
          <a:xfrm>
            <a:off x="0" y="4978400"/>
            <a:ext cx="6075608" cy="1879600"/>
            <a:chOff x="0" y="4978400"/>
            <a:chExt cx="6075608" cy="18796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9E0BEB9-55CB-45A8-9C1C-38C839839618}"/>
                </a:ext>
              </a:extLst>
            </p:cNvPr>
            <p:cNvSpPr/>
            <p:nvPr/>
          </p:nvSpPr>
          <p:spPr>
            <a:xfrm>
              <a:off x="6221" y="4978332"/>
              <a:ext cx="6067930" cy="1878343"/>
            </a:xfrm>
            <a:custGeom>
              <a:avLst/>
              <a:gdLst>
                <a:gd name="connsiteX0" fmla="*/ 0 w 6067930"/>
                <a:gd name="connsiteY0" fmla="*/ 578111 h 1878343"/>
                <a:gd name="connsiteX1" fmla="*/ 710806 w 6067930"/>
                <a:gd name="connsiteY1" fmla="*/ 8010 h 1878343"/>
                <a:gd name="connsiteX2" fmla="*/ 1188648 w 6067930"/>
                <a:gd name="connsiteY2" fmla="*/ 78561 h 1878343"/>
                <a:gd name="connsiteX3" fmla="*/ 2134273 w 6067930"/>
                <a:gd name="connsiteY3" fmla="*/ 1154830 h 1878343"/>
                <a:gd name="connsiteX4" fmla="*/ 2845476 w 6067930"/>
                <a:gd name="connsiteY4" fmla="*/ 1094207 h 1878343"/>
                <a:gd name="connsiteX5" fmla="*/ 3500556 w 6067930"/>
                <a:gd name="connsiteY5" fmla="*/ 754687 h 1878343"/>
                <a:gd name="connsiteX6" fmla="*/ 4772331 w 6067930"/>
                <a:gd name="connsiteY6" fmla="*/ 1048276 h 1878343"/>
                <a:gd name="connsiteX7" fmla="*/ 5532907 w 6067930"/>
                <a:gd name="connsiteY7" fmla="*/ 1679133 h 1878343"/>
                <a:gd name="connsiteX8" fmla="*/ 5920343 w 6067930"/>
                <a:gd name="connsiteY8" fmla="*/ 1711563 h 1878343"/>
                <a:gd name="connsiteX9" fmla="*/ 6067931 w 6067930"/>
                <a:gd name="connsiteY9" fmla="*/ 1878344 h 1878343"/>
                <a:gd name="connsiteX10" fmla="*/ 132 w 6067930"/>
                <a:gd name="connsiteY10" fmla="*/ 1878344 h 1878343"/>
                <a:gd name="connsiteX11" fmla="*/ 0 w 6067930"/>
                <a:gd name="connsiteY11" fmla="*/ 578111 h 187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67930" h="1878343">
                  <a:moveTo>
                    <a:pt x="0" y="578111"/>
                  </a:moveTo>
                  <a:cubicBezTo>
                    <a:pt x="36268" y="507427"/>
                    <a:pt x="266850" y="75781"/>
                    <a:pt x="710806" y="8010"/>
                  </a:cubicBezTo>
                  <a:cubicBezTo>
                    <a:pt x="750384" y="1921"/>
                    <a:pt x="955816" y="-26273"/>
                    <a:pt x="1188648" y="78561"/>
                  </a:cubicBezTo>
                  <a:cubicBezTo>
                    <a:pt x="1744851" y="329130"/>
                    <a:pt x="1658681" y="979842"/>
                    <a:pt x="2134273" y="1154830"/>
                  </a:cubicBezTo>
                  <a:cubicBezTo>
                    <a:pt x="2367899" y="1240736"/>
                    <a:pt x="2625484" y="1199967"/>
                    <a:pt x="2845476" y="1094207"/>
                  </a:cubicBezTo>
                  <a:cubicBezTo>
                    <a:pt x="3067322" y="987519"/>
                    <a:pt x="3268518" y="837019"/>
                    <a:pt x="3500556" y="754687"/>
                  </a:cubicBezTo>
                  <a:cubicBezTo>
                    <a:pt x="3933526" y="601143"/>
                    <a:pt x="4450549" y="720404"/>
                    <a:pt x="4772331" y="1048276"/>
                  </a:cubicBezTo>
                  <a:cubicBezTo>
                    <a:pt x="5098084" y="1380118"/>
                    <a:pt x="5232965" y="1684957"/>
                    <a:pt x="5532907" y="1679133"/>
                  </a:cubicBezTo>
                  <a:cubicBezTo>
                    <a:pt x="5640918" y="1677015"/>
                    <a:pt x="5782285" y="1628039"/>
                    <a:pt x="5920343" y="1711563"/>
                  </a:cubicBezTo>
                  <a:cubicBezTo>
                    <a:pt x="5997247" y="1758023"/>
                    <a:pt x="6041855" y="1826721"/>
                    <a:pt x="6067931" y="1878344"/>
                  </a:cubicBezTo>
                  <a:cubicBezTo>
                    <a:pt x="4045375" y="1878344"/>
                    <a:pt x="2022688" y="1878344"/>
                    <a:pt x="132" y="1878344"/>
                  </a:cubicBezTo>
                  <a:cubicBezTo>
                    <a:pt x="0" y="1444977"/>
                    <a:pt x="0" y="1011478"/>
                    <a:pt x="0" y="578111"/>
                  </a:cubicBezTo>
                  <a:close/>
                </a:path>
              </a:pathLst>
            </a:custGeom>
            <a:solidFill>
              <a:srgbClr val="F2939B"/>
            </a:solidFill>
            <a:ln w="132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02A3C9-9658-4874-A51A-7A18C9141BB7}"/>
                </a:ext>
              </a:extLst>
            </p:cNvPr>
            <p:cNvSpPr/>
            <p:nvPr/>
          </p:nvSpPr>
          <p:spPr>
            <a:xfrm>
              <a:off x="6221" y="5221892"/>
              <a:ext cx="5936888" cy="1629621"/>
            </a:xfrm>
            <a:custGeom>
              <a:avLst/>
              <a:gdLst>
                <a:gd name="connsiteX0" fmla="*/ 5936888 w 5936888"/>
                <a:gd name="connsiteY0" fmla="*/ 1629622 h 1629621"/>
                <a:gd name="connsiteX1" fmla="*/ 5645154 w 5936888"/>
                <a:gd name="connsiteY1" fmla="*/ 1479518 h 1629621"/>
                <a:gd name="connsiteX2" fmla="*/ 5300604 w 5936888"/>
                <a:gd name="connsiteY2" fmla="*/ 1459134 h 1629621"/>
                <a:gd name="connsiteX3" fmla="*/ 4804760 w 5936888"/>
                <a:gd name="connsiteY3" fmla="*/ 993337 h 1629621"/>
                <a:gd name="connsiteX4" fmla="*/ 3855430 w 5936888"/>
                <a:gd name="connsiteY4" fmla="*/ 589753 h 1629621"/>
                <a:gd name="connsiteX5" fmla="*/ 3164876 w 5936888"/>
                <a:gd name="connsiteY5" fmla="*/ 798494 h 1629621"/>
                <a:gd name="connsiteX6" fmla="*/ 2828136 w 5936888"/>
                <a:gd name="connsiteY6" fmla="*/ 977056 h 1629621"/>
                <a:gd name="connsiteX7" fmla="*/ 1788532 w 5936888"/>
                <a:gd name="connsiteY7" fmla="*/ 777977 h 1629621"/>
                <a:gd name="connsiteX8" fmla="*/ 1454837 w 5936888"/>
                <a:gd name="connsiteY8" fmla="*/ 342228 h 1629621"/>
                <a:gd name="connsiteX9" fmla="*/ 432573 w 5936888"/>
                <a:gd name="connsiteY9" fmla="*/ 73127 h 1629621"/>
                <a:gd name="connsiteX10" fmla="*/ 0 w 5936888"/>
                <a:gd name="connsiteY10" fmla="*/ 546204 h 162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36888" h="1629621">
                  <a:moveTo>
                    <a:pt x="5936888" y="1629622"/>
                  </a:moveTo>
                  <a:cubicBezTo>
                    <a:pt x="5888442" y="1526508"/>
                    <a:pt x="5760444" y="1485342"/>
                    <a:pt x="5645154" y="1479518"/>
                  </a:cubicBezTo>
                  <a:cubicBezTo>
                    <a:pt x="5529862" y="1473694"/>
                    <a:pt x="5411262" y="1491564"/>
                    <a:pt x="5300604" y="1459134"/>
                  </a:cubicBezTo>
                  <a:cubicBezTo>
                    <a:pt x="5082862" y="1395333"/>
                    <a:pt x="5026474" y="1213065"/>
                    <a:pt x="4804760" y="993337"/>
                  </a:cubicBezTo>
                  <a:cubicBezTo>
                    <a:pt x="4779346" y="968188"/>
                    <a:pt x="4370335" y="573472"/>
                    <a:pt x="3855430" y="589753"/>
                  </a:cubicBezTo>
                  <a:cubicBezTo>
                    <a:pt x="3601552" y="597827"/>
                    <a:pt x="3370043" y="704117"/>
                    <a:pt x="3164876" y="798494"/>
                  </a:cubicBezTo>
                  <a:cubicBezTo>
                    <a:pt x="2934558" y="904387"/>
                    <a:pt x="2958384" y="920271"/>
                    <a:pt x="2828136" y="977056"/>
                  </a:cubicBezTo>
                  <a:cubicBezTo>
                    <a:pt x="2484513" y="1127160"/>
                    <a:pt x="2049823" y="1043901"/>
                    <a:pt x="1788532" y="777977"/>
                  </a:cubicBezTo>
                  <a:cubicBezTo>
                    <a:pt x="1659872" y="647067"/>
                    <a:pt x="1574099" y="481345"/>
                    <a:pt x="1454837" y="342228"/>
                  </a:cubicBezTo>
                  <a:cubicBezTo>
                    <a:pt x="1209033" y="55390"/>
                    <a:pt x="770239" y="-101331"/>
                    <a:pt x="432573" y="73127"/>
                  </a:cubicBezTo>
                  <a:cubicBezTo>
                    <a:pt x="175782" y="205626"/>
                    <a:pt x="44078" y="438855"/>
                    <a:pt x="0" y="546204"/>
                  </a:cubicBezTo>
                </a:path>
              </a:pathLst>
            </a:custGeom>
            <a:noFill/>
            <a:ln w="13329" cap="flat">
              <a:solidFill>
                <a:srgbClr val="000000"/>
              </a:solidFill>
              <a:custDash>
                <a:ds d="378097" sp="378097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B5D378-4770-4106-971B-3D7AA8769920}"/>
              </a:ext>
            </a:extLst>
          </p:cNvPr>
          <p:cNvGrpSpPr/>
          <p:nvPr/>
        </p:nvGrpSpPr>
        <p:grpSpPr>
          <a:xfrm>
            <a:off x="214327" y="947637"/>
            <a:ext cx="5502451" cy="3924503"/>
            <a:chOff x="1168937" y="1352889"/>
            <a:chExt cx="4735962" cy="260322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1DD0B55-2555-4696-893F-24C2B54FC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6711" y="1879668"/>
              <a:ext cx="3432380" cy="207645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00FD3CD-7E01-4B5E-8FA6-428514150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2718" y="1352889"/>
              <a:ext cx="4448399" cy="762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C9B325-FBBB-4E2C-9BFF-597F044CDD4D}"/>
                </a:ext>
              </a:extLst>
            </p:cNvPr>
            <p:cNvSpPr txBox="1"/>
            <p:nvPr/>
          </p:nvSpPr>
          <p:spPr>
            <a:xfrm>
              <a:off x="1168937" y="1606889"/>
              <a:ext cx="4735962" cy="39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b="1" dirty="0">
                  <a:solidFill>
                    <a:schemeClr val="tx2"/>
                  </a:solidFill>
                  <a:effectLst/>
                  <a:ea typeface="Times New Roman" panose="02020603050405020304" pitchFamily="18" charset="0"/>
                </a:rPr>
                <a:t>ประโยชน์ที่ได้รับจากการฝึกปฏิบัติงาน</a:t>
              </a:r>
              <a:endParaRPr lang="en-US" sz="4400" dirty="0">
                <a:solidFill>
                  <a:schemeClr val="tx2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AD31E0D-2884-4119-AAF8-E6DF9DFB536F}"/>
              </a:ext>
            </a:extLst>
          </p:cNvPr>
          <p:cNvSpPr txBox="1"/>
          <p:nvPr/>
        </p:nvSpPr>
        <p:spPr>
          <a:xfrm>
            <a:off x="5883829" y="848619"/>
            <a:ext cx="6523002" cy="5922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th-TH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ได้ฝึกการทำงานร่วมกับคนในองค์กร</a:t>
            </a:r>
            <a:endParaRPr lang="en-US" sz="3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th-TH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ได้ประสบการณ์ในการออกแบบเอกสารทางการ</a:t>
            </a:r>
            <a:endParaRPr lang="en-US" sz="3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th-TH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ได้ประสบการณ์การใช้งานโปรแกรม </a:t>
            </a:r>
            <a:r>
              <a:rPr lang="en-US" sz="32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Adobe Photoshop </a:t>
            </a:r>
            <a:r>
              <a:rPr lang="th-TH" sz="3200" dirty="0">
                <a:solidFill>
                  <a:schemeClr val="tx2"/>
                </a:solidFill>
                <a:effectLst/>
                <a:latin typeface="TH Sarabun New" panose="020B0500040200020003" pitchFamily="34" charset="-34"/>
                <a:ea typeface="Times New Roman" panose="02020603050405020304" pitchFamily="18" charset="0"/>
              </a:rPr>
              <a:t>เพิ่มมากขึ้น</a:t>
            </a:r>
            <a:endParaRPr lang="en-US" sz="3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th-TH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มีความรู้ความเข้าใจในการติดต่อสื่อสารกับลูกค้า ว่าเราควรพูดอย่างไรให้ลูกค้านั้นพอใจและได้ข้อมูลที่ครบถ้วน</a:t>
            </a:r>
            <a:endParaRPr lang="en-US" sz="3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F99A447-6EAB-4629-8AB3-837344BA55D6}"/>
              </a:ext>
            </a:extLst>
          </p:cNvPr>
          <p:cNvSpPr/>
          <p:nvPr/>
        </p:nvSpPr>
        <p:spPr>
          <a:xfrm flipH="1">
            <a:off x="8627164" y="-29995"/>
            <a:ext cx="3564835" cy="6931812"/>
          </a:xfrm>
          <a:custGeom>
            <a:avLst/>
            <a:gdLst>
              <a:gd name="connsiteX0" fmla="*/ 4369607 w 5203377"/>
              <a:gd name="connsiteY0" fmla="*/ 0 h 6931812"/>
              <a:gd name="connsiteX1" fmla="*/ 5047249 w 5203377"/>
              <a:gd name="connsiteY1" fmla="*/ 0 h 6931812"/>
              <a:gd name="connsiteX2" fmla="*/ 5113382 w 5203377"/>
              <a:gd name="connsiteY2" fmla="*/ 86891 h 6931812"/>
              <a:gd name="connsiteX3" fmla="*/ 5176609 w 5203377"/>
              <a:gd name="connsiteY3" fmla="*/ 616852 h 6931812"/>
              <a:gd name="connsiteX4" fmla="*/ 4668490 w 5203377"/>
              <a:gd name="connsiteY4" fmla="*/ 1304820 h 6931812"/>
              <a:gd name="connsiteX5" fmla="*/ 4672322 w 5203377"/>
              <a:gd name="connsiteY5" fmla="*/ 1490031 h 6931812"/>
              <a:gd name="connsiteX6" fmla="*/ 5129092 w 5203377"/>
              <a:gd name="connsiteY6" fmla="*/ 2087308 h 6931812"/>
              <a:gd name="connsiteX7" fmla="*/ 5107122 w 5203377"/>
              <a:gd name="connsiteY7" fmla="*/ 2562983 h 6931812"/>
              <a:gd name="connsiteX8" fmla="*/ 4632597 w 5203377"/>
              <a:gd name="connsiteY8" fmla="*/ 3198835 h 6931812"/>
              <a:gd name="connsiteX9" fmla="*/ 4629148 w 5203377"/>
              <a:gd name="connsiteY9" fmla="*/ 3548438 h 6931812"/>
              <a:gd name="connsiteX10" fmla="*/ 5099714 w 5203377"/>
              <a:gd name="connsiteY10" fmla="*/ 4110845 h 6931812"/>
              <a:gd name="connsiteX11" fmla="*/ 5086685 w 5203377"/>
              <a:gd name="connsiteY11" fmla="*/ 4894354 h 6931812"/>
              <a:gd name="connsiteX12" fmla="*/ 4709109 w 5203377"/>
              <a:gd name="connsiteY12" fmla="*/ 5414481 h 6931812"/>
              <a:gd name="connsiteX13" fmla="*/ 4714090 w 5203377"/>
              <a:gd name="connsiteY13" fmla="*/ 5639034 h 6931812"/>
              <a:gd name="connsiteX14" fmla="*/ 5081959 w 5203377"/>
              <a:gd name="connsiteY14" fmla="*/ 6142427 h 6931812"/>
              <a:gd name="connsiteX15" fmla="*/ 5114789 w 5203377"/>
              <a:gd name="connsiteY15" fmla="*/ 6897322 h 6931812"/>
              <a:gd name="connsiteX16" fmla="*/ 5095711 w 5203377"/>
              <a:gd name="connsiteY16" fmla="*/ 6931812 h 6931812"/>
              <a:gd name="connsiteX17" fmla="*/ 4413410 w 5203377"/>
              <a:gd name="connsiteY17" fmla="*/ 6931812 h 6931812"/>
              <a:gd name="connsiteX18" fmla="*/ 4411209 w 5203377"/>
              <a:gd name="connsiteY18" fmla="*/ 6931812 h 6931812"/>
              <a:gd name="connsiteX19" fmla="*/ 0 w 5203377"/>
              <a:gd name="connsiteY19" fmla="*/ 6931812 h 6931812"/>
              <a:gd name="connsiteX20" fmla="*/ 0 w 5203377"/>
              <a:gd name="connsiteY20" fmla="*/ 34264 h 6931812"/>
              <a:gd name="connsiteX21" fmla="*/ 4369813 w 5203377"/>
              <a:gd name="connsiteY21" fmla="*/ 34264 h 693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03377" h="6931812">
                <a:moveTo>
                  <a:pt x="4369607" y="0"/>
                </a:moveTo>
                <a:lnTo>
                  <a:pt x="5047249" y="0"/>
                </a:lnTo>
                <a:lnTo>
                  <a:pt x="5113382" y="86891"/>
                </a:lnTo>
                <a:cubicBezTo>
                  <a:pt x="5193852" y="228675"/>
                  <a:pt x="5233450" y="438028"/>
                  <a:pt x="5176609" y="616852"/>
                </a:cubicBezTo>
                <a:cubicBezTo>
                  <a:pt x="5074551" y="937972"/>
                  <a:pt x="4721754" y="963008"/>
                  <a:pt x="4668490" y="1304820"/>
                </a:cubicBezTo>
                <a:cubicBezTo>
                  <a:pt x="4654184" y="1396276"/>
                  <a:pt x="4667852" y="1468829"/>
                  <a:pt x="4672322" y="1490031"/>
                </a:cubicBezTo>
                <a:cubicBezTo>
                  <a:pt x="4733889" y="1784709"/>
                  <a:pt x="5024097" y="1819964"/>
                  <a:pt x="5129092" y="2087308"/>
                </a:cubicBezTo>
                <a:cubicBezTo>
                  <a:pt x="5210586" y="2295001"/>
                  <a:pt x="5128199" y="2508826"/>
                  <a:pt x="5107122" y="2562983"/>
                </a:cubicBezTo>
                <a:cubicBezTo>
                  <a:pt x="4987693" y="2870564"/>
                  <a:pt x="4721371" y="2884103"/>
                  <a:pt x="4632597" y="3198835"/>
                </a:cubicBezTo>
                <a:cubicBezTo>
                  <a:pt x="4617141" y="3253889"/>
                  <a:pt x="4585847" y="3392861"/>
                  <a:pt x="4629148" y="3548438"/>
                </a:cubicBezTo>
                <a:cubicBezTo>
                  <a:pt x="4710770" y="3842224"/>
                  <a:pt x="4954737" y="3836602"/>
                  <a:pt x="5099714" y="4110845"/>
                </a:cubicBezTo>
                <a:cubicBezTo>
                  <a:pt x="5218121" y="4334760"/>
                  <a:pt x="5219400" y="4666352"/>
                  <a:pt x="5086685" y="4894354"/>
                </a:cubicBezTo>
                <a:cubicBezTo>
                  <a:pt x="4960103" y="5111755"/>
                  <a:pt x="4756626" y="5157740"/>
                  <a:pt x="4709109" y="5414481"/>
                </a:cubicBezTo>
                <a:cubicBezTo>
                  <a:pt x="4705148" y="5435685"/>
                  <a:pt x="4689693" y="5526885"/>
                  <a:pt x="4714090" y="5639034"/>
                </a:cubicBezTo>
                <a:cubicBezTo>
                  <a:pt x="4769653" y="5894372"/>
                  <a:pt x="4959975" y="5927327"/>
                  <a:pt x="5081959" y="6142427"/>
                </a:cubicBezTo>
                <a:cubicBezTo>
                  <a:pt x="5199984" y="6350312"/>
                  <a:pt x="5218258" y="6665380"/>
                  <a:pt x="5114789" y="6897322"/>
                </a:cubicBezTo>
                <a:lnTo>
                  <a:pt x="5095711" y="6931812"/>
                </a:lnTo>
                <a:lnTo>
                  <a:pt x="4413410" y="6931812"/>
                </a:lnTo>
                <a:lnTo>
                  <a:pt x="4411209" y="6931812"/>
                </a:lnTo>
                <a:lnTo>
                  <a:pt x="0" y="6931812"/>
                </a:lnTo>
                <a:lnTo>
                  <a:pt x="0" y="34264"/>
                </a:lnTo>
                <a:lnTo>
                  <a:pt x="4369813" y="34264"/>
                </a:lnTo>
                <a:close/>
              </a:path>
            </a:pathLst>
          </a:custGeom>
          <a:solidFill>
            <a:srgbClr val="FFE0D8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E116FF6-722E-46E8-862F-7B898BA7AF13}"/>
              </a:ext>
            </a:extLst>
          </p:cNvPr>
          <p:cNvSpPr/>
          <p:nvPr/>
        </p:nvSpPr>
        <p:spPr>
          <a:xfrm flipH="1">
            <a:off x="8564427" y="33618"/>
            <a:ext cx="558877" cy="6790763"/>
          </a:xfrm>
          <a:custGeom>
            <a:avLst/>
            <a:gdLst>
              <a:gd name="connsiteX0" fmla="*/ 286243 w 312566"/>
              <a:gd name="connsiteY0" fmla="*/ 0 h 3797903"/>
              <a:gd name="connsiteX1" fmla="*/ 227950 w 312566"/>
              <a:gd name="connsiteY1" fmla="*/ 312825 h 3797903"/>
              <a:gd name="connsiteX2" fmla="*/ 101720 w 312566"/>
              <a:gd name="connsiteY2" fmla="*/ 450985 h 3797903"/>
              <a:gd name="connsiteX3" fmla="*/ 44069 w 312566"/>
              <a:gd name="connsiteY3" fmla="*/ 643938 h 3797903"/>
              <a:gd name="connsiteX4" fmla="*/ 312460 w 312566"/>
              <a:gd name="connsiteY4" fmla="*/ 1190506 h 3797903"/>
              <a:gd name="connsiteX5" fmla="*/ 9422 w 312566"/>
              <a:gd name="connsiteY5" fmla="*/ 1752219 h 3797903"/>
              <a:gd name="connsiteX6" fmla="*/ 101291 w 312566"/>
              <a:gd name="connsiteY6" fmla="*/ 2107549 h 3797903"/>
              <a:gd name="connsiteX7" fmla="*/ 275670 w 312566"/>
              <a:gd name="connsiteY7" fmla="*/ 2363224 h 3797903"/>
              <a:gd name="connsiteX8" fmla="*/ 152797 w 312566"/>
              <a:gd name="connsiteY8" fmla="*/ 2777705 h 3797903"/>
              <a:gd name="connsiteX9" fmla="*/ 96933 w 312566"/>
              <a:gd name="connsiteY9" fmla="*/ 3195542 h 3797903"/>
              <a:gd name="connsiteX10" fmla="*/ 204232 w 312566"/>
              <a:gd name="connsiteY10" fmla="*/ 3320701 h 3797903"/>
              <a:gd name="connsiteX11" fmla="*/ 231379 w 312566"/>
              <a:gd name="connsiteY11" fmla="*/ 3797903 h 379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566" h="3797903">
                <a:moveTo>
                  <a:pt x="286243" y="0"/>
                </a:moveTo>
                <a:cubicBezTo>
                  <a:pt x="317747" y="105585"/>
                  <a:pt x="295315" y="225671"/>
                  <a:pt x="227950" y="312825"/>
                </a:cubicBezTo>
                <a:cubicBezTo>
                  <a:pt x="189730" y="362188"/>
                  <a:pt x="138796" y="400764"/>
                  <a:pt x="101720" y="450985"/>
                </a:cubicBezTo>
                <a:cubicBezTo>
                  <a:pt x="61072" y="506206"/>
                  <a:pt x="38640" y="575572"/>
                  <a:pt x="44069" y="643938"/>
                </a:cubicBezTo>
                <a:cubicBezTo>
                  <a:pt x="60286" y="849606"/>
                  <a:pt x="306674" y="984266"/>
                  <a:pt x="312460" y="1190506"/>
                </a:cubicBezTo>
                <a:cubicBezTo>
                  <a:pt x="318532" y="1407033"/>
                  <a:pt x="61429" y="1541979"/>
                  <a:pt x="9422" y="1752219"/>
                </a:cubicBezTo>
                <a:cubicBezTo>
                  <a:pt x="-20939" y="1875020"/>
                  <a:pt x="25353" y="2006394"/>
                  <a:pt x="101291" y="2107549"/>
                </a:cubicBezTo>
                <a:cubicBezTo>
                  <a:pt x="163727" y="2190702"/>
                  <a:pt x="248023" y="2262997"/>
                  <a:pt x="275670" y="2363224"/>
                </a:cubicBezTo>
                <a:cubicBezTo>
                  <a:pt x="315175" y="2506242"/>
                  <a:pt x="227164" y="2649331"/>
                  <a:pt x="152797" y="2777705"/>
                </a:cubicBezTo>
                <a:cubicBezTo>
                  <a:pt x="78431" y="2906078"/>
                  <a:pt x="15209" y="3071741"/>
                  <a:pt x="96933" y="3195542"/>
                </a:cubicBezTo>
                <a:cubicBezTo>
                  <a:pt x="124508" y="3237333"/>
                  <a:pt x="169871" y="3284196"/>
                  <a:pt x="204232" y="3320701"/>
                </a:cubicBezTo>
                <a:cubicBezTo>
                  <a:pt x="322676" y="3446788"/>
                  <a:pt x="334749" y="3659172"/>
                  <a:pt x="231379" y="3797903"/>
                </a:cubicBezTo>
              </a:path>
            </a:pathLst>
          </a:custGeom>
          <a:noFill/>
          <a:ln w="7144" cap="flat">
            <a:solidFill>
              <a:srgbClr val="000000"/>
            </a:solidFill>
            <a:custDash>
              <a:ds d="388927" sp="388927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1F0FE0-7471-4A7A-8B3E-8184AAE3D273}"/>
              </a:ext>
            </a:extLst>
          </p:cNvPr>
          <p:cNvSpPr/>
          <p:nvPr/>
        </p:nvSpPr>
        <p:spPr>
          <a:xfrm flipH="1">
            <a:off x="0" y="0"/>
            <a:ext cx="979291" cy="14758738"/>
          </a:xfrm>
          <a:custGeom>
            <a:avLst/>
            <a:gdLst>
              <a:gd name="connsiteX0" fmla="*/ 494012 w 979291"/>
              <a:gd name="connsiteY0" fmla="*/ 14758736 h 14758738"/>
              <a:gd name="connsiteX1" fmla="*/ 979291 w 979291"/>
              <a:gd name="connsiteY1" fmla="*/ 14758736 h 14758738"/>
              <a:gd name="connsiteX2" fmla="*/ 979291 w 979291"/>
              <a:gd name="connsiteY2" fmla="*/ 14758738 h 14758738"/>
              <a:gd name="connsiteX3" fmla="*/ 853425 w 979291"/>
              <a:gd name="connsiteY3" fmla="*/ 14758738 h 14758738"/>
              <a:gd name="connsiteX4" fmla="*/ 494020 w 979291"/>
              <a:gd name="connsiteY4" fmla="*/ 14758738 h 14758738"/>
              <a:gd name="connsiteX5" fmla="*/ 979291 w 979291"/>
              <a:gd name="connsiteY5" fmla="*/ 0 h 14758738"/>
              <a:gd name="connsiteX6" fmla="*/ 979291 w 979291"/>
              <a:gd name="connsiteY6" fmla="*/ 6861075 h 14758738"/>
              <a:gd name="connsiteX7" fmla="*/ 111481 w 979291"/>
              <a:gd name="connsiteY7" fmla="*/ 6861075 h 14758738"/>
              <a:gd name="connsiteX8" fmla="*/ 100897 w 979291"/>
              <a:gd name="connsiteY8" fmla="*/ 6829100 h 14758738"/>
              <a:gd name="connsiteX9" fmla="*/ 100178 w 979291"/>
              <a:gd name="connsiteY9" fmla="*/ 6338299 h 14758738"/>
              <a:gd name="connsiteX10" fmla="*/ 633722 w 979291"/>
              <a:gd name="connsiteY10" fmla="*/ 5616033 h 14758738"/>
              <a:gd name="connsiteX11" fmla="*/ 637030 w 979291"/>
              <a:gd name="connsiteY11" fmla="*/ 5393172 h 14758738"/>
              <a:gd name="connsiteX12" fmla="*/ 33861 w 979291"/>
              <a:gd name="connsiteY12" fmla="*/ 4568648 h 14758738"/>
              <a:gd name="connsiteX13" fmla="*/ 104689 w 979291"/>
              <a:gd name="connsiteY13" fmla="*/ 3930139 h 14758738"/>
              <a:gd name="connsiteX14" fmla="*/ 536878 w 979291"/>
              <a:gd name="connsiteY14" fmla="*/ 3428929 h 14758738"/>
              <a:gd name="connsiteX15" fmla="*/ 557178 w 979291"/>
              <a:gd name="connsiteY15" fmla="*/ 3095541 h 14758738"/>
              <a:gd name="connsiteX16" fmla="*/ 131909 w 979291"/>
              <a:gd name="connsiteY16" fmla="*/ 2637337 h 14758738"/>
              <a:gd name="connsiteX17" fmla="*/ 146795 w 979291"/>
              <a:gd name="connsiteY17" fmla="*/ 1997177 h 14758738"/>
              <a:gd name="connsiteX18" fmla="*/ 555524 w 979291"/>
              <a:gd name="connsiteY18" fmla="*/ 1587845 h 14758738"/>
              <a:gd name="connsiteX19" fmla="*/ 560486 w 979291"/>
              <a:gd name="connsiteY19" fmla="*/ 1188140 h 14758738"/>
              <a:gd name="connsiteX20" fmla="*/ 95967 w 979291"/>
              <a:gd name="connsiteY20" fmla="*/ 770841 h 14758738"/>
              <a:gd name="connsiteX21" fmla="*/ 91757 w 979291"/>
              <a:gd name="connsiteY21" fmla="*/ 201808 h 14758738"/>
              <a:gd name="connsiteX22" fmla="*/ 626503 w 979291"/>
              <a:gd name="connsiteY22" fmla="*/ 2407 h 14758738"/>
              <a:gd name="connsiteX23" fmla="*/ 979291 w 979291"/>
              <a:gd name="connsiteY23" fmla="*/ 0 h 1475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9291" h="14758738">
                <a:moveTo>
                  <a:pt x="494012" y="14758736"/>
                </a:moveTo>
                <a:lnTo>
                  <a:pt x="979291" y="14758736"/>
                </a:lnTo>
                <a:lnTo>
                  <a:pt x="979291" y="14758738"/>
                </a:lnTo>
                <a:cubicBezTo>
                  <a:pt x="854778" y="14758738"/>
                  <a:pt x="853425" y="14758738"/>
                  <a:pt x="853425" y="14758738"/>
                </a:cubicBezTo>
                <a:cubicBezTo>
                  <a:pt x="733573" y="14758738"/>
                  <a:pt x="613721" y="14758738"/>
                  <a:pt x="494020" y="14758738"/>
                </a:cubicBezTo>
                <a:close/>
                <a:moveTo>
                  <a:pt x="979291" y="0"/>
                </a:moveTo>
                <a:lnTo>
                  <a:pt x="979291" y="6861075"/>
                </a:lnTo>
                <a:lnTo>
                  <a:pt x="111481" y="6861075"/>
                </a:lnTo>
                <a:lnTo>
                  <a:pt x="100897" y="6829100"/>
                </a:lnTo>
                <a:cubicBezTo>
                  <a:pt x="66992" y="6717648"/>
                  <a:pt x="29238" y="6526197"/>
                  <a:pt x="100178" y="6338299"/>
                </a:cubicBezTo>
                <a:cubicBezTo>
                  <a:pt x="221986" y="6015588"/>
                  <a:pt x="563194" y="5971226"/>
                  <a:pt x="633722" y="5616033"/>
                </a:cubicBezTo>
                <a:cubicBezTo>
                  <a:pt x="638833" y="5590470"/>
                  <a:pt x="654323" y="5503099"/>
                  <a:pt x="637030" y="5393172"/>
                </a:cubicBezTo>
                <a:cubicBezTo>
                  <a:pt x="571915" y="4982038"/>
                  <a:pt x="156421" y="4954517"/>
                  <a:pt x="33861" y="4568648"/>
                </a:cubicBezTo>
                <a:cubicBezTo>
                  <a:pt x="-31253" y="4363531"/>
                  <a:pt x="327" y="4110443"/>
                  <a:pt x="104689" y="3930139"/>
                </a:cubicBezTo>
                <a:cubicBezTo>
                  <a:pt x="237624" y="3700511"/>
                  <a:pt x="446199" y="3689986"/>
                  <a:pt x="536878" y="3428929"/>
                </a:cubicBezTo>
                <a:cubicBezTo>
                  <a:pt x="553719" y="3380508"/>
                  <a:pt x="601239" y="3243662"/>
                  <a:pt x="557178" y="3095541"/>
                </a:cubicBezTo>
                <a:cubicBezTo>
                  <a:pt x="485448" y="2854183"/>
                  <a:pt x="257775" y="2876288"/>
                  <a:pt x="131909" y="2637337"/>
                </a:cubicBezTo>
                <a:cubicBezTo>
                  <a:pt x="32056" y="2447861"/>
                  <a:pt x="40929" y="2178834"/>
                  <a:pt x="146795" y="1997177"/>
                </a:cubicBezTo>
                <a:cubicBezTo>
                  <a:pt x="272512" y="1781533"/>
                  <a:pt x="461687" y="1814617"/>
                  <a:pt x="555524" y="1587845"/>
                </a:cubicBezTo>
                <a:cubicBezTo>
                  <a:pt x="563044" y="1569800"/>
                  <a:pt x="640339" y="1375060"/>
                  <a:pt x="560486" y="1188140"/>
                </a:cubicBezTo>
                <a:cubicBezTo>
                  <a:pt x="461087" y="955505"/>
                  <a:pt x="233264" y="1004678"/>
                  <a:pt x="95967" y="770841"/>
                </a:cubicBezTo>
                <a:cubicBezTo>
                  <a:pt x="2582" y="612041"/>
                  <a:pt x="-24485" y="364368"/>
                  <a:pt x="91757" y="201808"/>
                </a:cubicBezTo>
                <a:cubicBezTo>
                  <a:pt x="244692" y="-11730"/>
                  <a:pt x="589360" y="602"/>
                  <a:pt x="626503" y="2407"/>
                </a:cubicBezTo>
                <a:cubicBezTo>
                  <a:pt x="744098" y="1654"/>
                  <a:pt x="861696" y="753"/>
                  <a:pt x="979291" y="0"/>
                </a:cubicBezTo>
                <a:close/>
              </a:path>
            </a:pathLst>
          </a:custGeom>
          <a:solidFill>
            <a:srgbClr val="F2939B"/>
          </a:solidFill>
          <a:ln w="6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aphic 8">
            <a:extLst>
              <a:ext uri="{FF2B5EF4-FFF2-40B4-BE49-F238E27FC236}">
                <a16:creationId xmlns:a16="http://schemas.microsoft.com/office/drawing/2014/main" id="{5FAB85CE-4A0F-4320-BC62-8F6262AE47FF}"/>
              </a:ext>
            </a:extLst>
          </p:cNvPr>
          <p:cNvGrpSpPr/>
          <p:nvPr/>
        </p:nvGrpSpPr>
        <p:grpSpPr>
          <a:xfrm flipH="1">
            <a:off x="9356958" y="4640262"/>
            <a:ext cx="1394079" cy="1360741"/>
            <a:chOff x="1616074" y="3827462"/>
            <a:chExt cx="1394079" cy="13607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D2A6C17-2C52-4AB8-B387-AFA7799EDB40}"/>
                </a:ext>
              </a:extLst>
            </p:cNvPr>
            <p:cNvSpPr/>
            <p:nvPr/>
          </p:nvSpPr>
          <p:spPr>
            <a:xfrm>
              <a:off x="1649412" y="3827462"/>
              <a:ext cx="1360741" cy="1360741"/>
            </a:xfrm>
            <a:custGeom>
              <a:avLst/>
              <a:gdLst>
                <a:gd name="connsiteX0" fmla="*/ 1360742 w 1360741"/>
                <a:gd name="connsiteY0" fmla="*/ 680371 h 1360741"/>
                <a:gd name="connsiteX1" fmla="*/ 680371 w 1360741"/>
                <a:gd name="connsiteY1" fmla="*/ 1360742 h 1360741"/>
                <a:gd name="connsiteX2" fmla="*/ 0 w 1360741"/>
                <a:gd name="connsiteY2" fmla="*/ 680371 h 1360741"/>
                <a:gd name="connsiteX3" fmla="*/ 680371 w 1360741"/>
                <a:gd name="connsiteY3" fmla="*/ 0 h 1360741"/>
                <a:gd name="connsiteX4" fmla="*/ 1360742 w 1360741"/>
                <a:gd name="connsiteY4" fmla="*/ 680371 h 136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741" h="1360741">
                  <a:moveTo>
                    <a:pt x="1360742" y="680371"/>
                  </a:moveTo>
                  <a:cubicBezTo>
                    <a:pt x="1360742" y="1056129"/>
                    <a:pt x="1056129" y="1360742"/>
                    <a:pt x="680371" y="1360742"/>
                  </a:cubicBezTo>
                  <a:cubicBezTo>
                    <a:pt x="304612" y="1360742"/>
                    <a:pt x="0" y="1056129"/>
                    <a:pt x="0" y="680371"/>
                  </a:cubicBezTo>
                  <a:cubicBezTo>
                    <a:pt x="0" y="304612"/>
                    <a:pt x="304612" y="0"/>
                    <a:pt x="680371" y="0"/>
                  </a:cubicBezTo>
                  <a:cubicBezTo>
                    <a:pt x="1056129" y="0"/>
                    <a:pt x="1360742" y="304612"/>
                    <a:pt x="1360742" y="680371"/>
                  </a:cubicBezTo>
                  <a:close/>
                </a:path>
              </a:pathLst>
            </a:custGeom>
            <a:solidFill>
              <a:srgbClr val="FEC3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9AA272-F9C1-4D5D-AB35-11024238B4BF}"/>
                </a:ext>
              </a:extLst>
            </p:cNvPr>
            <p:cNvSpPr/>
            <p:nvPr/>
          </p:nvSpPr>
          <p:spPr>
            <a:xfrm>
              <a:off x="1616074" y="3835653"/>
              <a:ext cx="1261491" cy="1261491"/>
            </a:xfrm>
            <a:custGeom>
              <a:avLst/>
              <a:gdLst>
                <a:gd name="connsiteX0" fmla="*/ 1261491 w 1261491"/>
                <a:gd name="connsiteY0" fmla="*/ 630746 h 1261491"/>
                <a:gd name="connsiteX1" fmla="*/ 630746 w 1261491"/>
                <a:gd name="connsiteY1" fmla="*/ 1261491 h 1261491"/>
                <a:gd name="connsiteX2" fmla="*/ 0 w 1261491"/>
                <a:gd name="connsiteY2" fmla="*/ 630746 h 1261491"/>
                <a:gd name="connsiteX3" fmla="*/ 630746 w 1261491"/>
                <a:gd name="connsiteY3" fmla="*/ 0 h 1261491"/>
                <a:gd name="connsiteX4" fmla="*/ 1261491 w 1261491"/>
                <a:gd name="connsiteY4" fmla="*/ 630746 h 126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491" h="1261491">
                  <a:moveTo>
                    <a:pt x="1261491" y="630746"/>
                  </a:moveTo>
                  <a:cubicBezTo>
                    <a:pt x="1261491" y="979097"/>
                    <a:pt x="979097" y="1261491"/>
                    <a:pt x="630746" y="1261491"/>
                  </a:cubicBezTo>
                  <a:cubicBezTo>
                    <a:pt x="282394" y="1261491"/>
                    <a:pt x="0" y="979097"/>
                    <a:pt x="0" y="630746"/>
                  </a:cubicBezTo>
                  <a:cubicBezTo>
                    <a:pt x="0" y="282394"/>
                    <a:pt x="282394" y="0"/>
                    <a:pt x="630746" y="0"/>
                  </a:cubicBezTo>
                  <a:cubicBezTo>
                    <a:pt x="979097" y="0"/>
                    <a:pt x="1261491" y="282394"/>
                    <a:pt x="1261491" y="630746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452993" sp="452993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aphic 8">
            <a:extLst>
              <a:ext uri="{FF2B5EF4-FFF2-40B4-BE49-F238E27FC236}">
                <a16:creationId xmlns:a16="http://schemas.microsoft.com/office/drawing/2014/main" id="{6336A670-4CDF-43FD-B357-B268E1181BD8}"/>
              </a:ext>
            </a:extLst>
          </p:cNvPr>
          <p:cNvGrpSpPr/>
          <p:nvPr/>
        </p:nvGrpSpPr>
        <p:grpSpPr>
          <a:xfrm flipH="1">
            <a:off x="1728271" y="237990"/>
            <a:ext cx="1115109" cy="1115109"/>
            <a:chOff x="1516824" y="3827462"/>
            <a:chExt cx="1360741" cy="13607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F44044D-AFEC-4FB9-89EE-B224ED08EB5F}"/>
                </a:ext>
              </a:extLst>
            </p:cNvPr>
            <p:cNvSpPr/>
            <p:nvPr/>
          </p:nvSpPr>
          <p:spPr>
            <a:xfrm>
              <a:off x="1516824" y="3827462"/>
              <a:ext cx="1360741" cy="1360741"/>
            </a:xfrm>
            <a:custGeom>
              <a:avLst/>
              <a:gdLst>
                <a:gd name="connsiteX0" fmla="*/ 1360742 w 1360741"/>
                <a:gd name="connsiteY0" fmla="*/ 680371 h 1360741"/>
                <a:gd name="connsiteX1" fmla="*/ 680371 w 1360741"/>
                <a:gd name="connsiteY1" fmla="*/ 1360742 h 1360741"/>
                <a:gd name="connsiteX2" fmla="*/ 0 w 1360741"/>
                <a:gd name="connsiteY2" fmla="*/ 680371 h 1360741"/>
                <a:gd name="connsiteX3" fmla="*/ 680371 w 1360741"/>
                <a:gd name="connsiteY3" fmla="*/ 0 h 1360741"/>
                <a:gd name="connsiteX4" fmla="*/ 1360742 w 1360741"/>
                <a:gd name="connsiteY4" fmla="*/ 680371 h 136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741" h="1360741">
                  <a:moveTo>
                    <a:pt x="1360742" y="680371"/>
                  </a:moveTo>
                  <a:cubicBezTo>
                    <a:pt x="1360742" y="1056129"/>
                    <a:pt x="1056129" y="1360742"/>
                    <a:pt x="680371" y="1360742"/>
                  </a:cubicBezTo>
                  <a:cubicBezTo>
                    <a:pt x="304612" y="1360742"/>
                    <a:pt x="0" y="1056129"/>
                    <a:pt x="0" y="680371"/>
                  </a:cubicBezTo>
                  <a:cubicBezTo>
                    <a:pt x="0" y="304612"/>
                    <a:pt x="304612" y="0"/>
                    <a:pt x="680371" y="0"/>
                  </a:cubicBezTo>
                  <a:cubicBezTo>
                    <a:pt x="1056129" y="0"/>
                    <a:pt x="1360742" y="304612"/>
                    <a:pt x="1360742" y="680371"/>
                  </a:cubicBezTo>
                  <a:close/>
                </a:path>
              </a:pathLst>
            </a:custGeom>
            <a:solidFill>
              <a:srgbClr val="FEC3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11DFF6-2981-46C7-BDB1-621C816332C2}"/>
                </a:ext>
              </a:extLst>
            </p:cNvPr>
            <p:cNvSpPr/>
            <p:nvPr/>
          </p:nvSpPr>
          <p:spPr>
            <a:xfrm>
              <a:off x="1616074" y="3835653"/>
              <a:ext cx="1261491" cy="1261491"/>
            </a:xfrm>
            <a:custGeom>
              <a:avLst/>
              <a:gdLst>
                <a:gd name="connsiteX0" fmla="*/ 1261491 w 1261491"/>
                <a:gd name="connsiteY0" fmla="*/ 630746 h 1261491"/>
                <a:gd name="connsiteX1" fmla="*/ 630746 w 1261491"/>
                <a:gd name="connsiteY1" fmla="*/ 1261491 h 1261491"/>
                <a:gd name="connsiteX2" fmla="*/ 0 w 1261491"/>
                <a:gd name="connsiteY2" fmla="*/ 630746 h 1261491"/>
                <a:gd name="connsiteX3" fmla="*/ 630746 w 1261491"/>
                <a:gd name="connsiteY3" fmla="*/ 0 h 1261491"/>
                <a:gd name="connsiteX4" fmla="*/ 1261491 w 1261491"/>
                <a:gd name="connsiteY4" fmla="*/ 630746 h 126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491" h="1261491">
                  <a:moveTo>
                    <a:pt x="1261491" y="630746"/>
                  </a:moveTo>
                  <a:cubicBezTo>
                    <a:pt x="1261491" y="979097"/>
                    <a:pt x="979097" y="1261491"/>
                    <a:pt x="630746" y="1261491"/>
                  </a:cubicBezTo>
                  <a:cubicBezTo>
                    <a:pt x="282394" y="1261491"/>
                    <a:pt x="0" y="979097"/>
                    <a:pt x="0" y="630746"/>
                  </a:cubicBezTo>
                  <a:cubicBezTo>
                    <a:pt x="0" y="282394"/>
                    <a:pt x="282394" y="0"/>
                    <a:pt x="630746" y="0"/>
                  </a:cubicBezTo>
                  <a:cubicBezTo>
                    <a:pt x="979097" y="0"/>
                    <a:pt x="1261491" y="282394"/>
                    <a:pt x="1261491" y="630746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452993" sp="452993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91E8D269-5694-433B-85D1-98C4E10B8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999661" y="-308134"/>
            <a:ext cx="2633843" cy="24125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CB6166-12BD-4DA1-A6C5-236BAF5AAE50}"/>
              </a:ext>
            </a:extLst>
          </p:cNvPr>
          <p:cNvSpPr txBox="1"/>
          <p:nvPr/>
        </p:nvSpPr>
        <p:spPr>
          <a:xfrm flipH="1">
            <a:off x="979291" y="1380580"/>
            <a:ext cx="82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ปัญหาและอุปสรรคจากการฝึกปฏิบัติงาน</a:t>
            </a:r>
            <a:endParaRPr lang="en-US" sz="3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85F40-4528-4CF3-B1A1-BD6231A40106}"/>
              </a:ext>
            </a:extLst>
          </p:cNvPr>
          <p:cNvSpPr txBox="1"/>
          <p:nvPr/>
        </p:nvSpPr>
        <p:spPr>
          <a:xfrm>
            <a:off x="979292" y="2264648"/>
            <a:ext cx="7343074" cy="4197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th-TH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เนื่องจากภายในองค์กรไม่มีส่วนงาน</a:t>
            </a:r>
            <a:r>
              <a:rPr lang="en-US" sz="2000" dirty="0">
                <a:solidFill>
                  <a:schemeClr val="tx2"/>
                </a:solidFill>
                <a:effectLst/>
                <a:latin typeface="TH Sarabun New" panose="020B0500040200020003" pitchFamily="34" charset="-34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IT</a:t>
            </a:r>
            <a:r>
              <a:rPr lang="en-US" sz="2000" dirty="0">
                <a:solidFill>
                  <a:schemeClr val="tx2"/>
                </a:solidFill>
                <a:effectLst/>
                <a:latin typeface="TH Sarabun New" panose="020B0500040200020003" pitchFamily="34" charset="-34"/>
                <a:ea typeface="Times New Roman" panose="02020603050405020304" pitchFamily="18" charset="0"/>
              </a:rPr>
              <a:t> </a:t>
            </a:r>
            <a:r>
              <a:rPr lang="th-TH" sz="2000" dirty="0">
                <a:solidFill>
                  <a:schemeClr val="tx2"/>
                </a:solidFill>
                <a:effectLst/>
                <a:latin typeface="TH Sarabun New" panose="020B0500040200020003" pitchFamily="34" charset="-34"/>
                <a:ea typeface="Times New Roman" panose="02020603050405020304" pitchFamily="18" charset="0"/>
              </a:rPr>
              <a:t>ทำให้ไม่ได้ฝึกงานตามสายที่เรียนมา แต่มีคนให้ความรู้ในส่วนนี้อยู่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th-TH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เนื่องจากเป็นนิสิตฝึกงานจึงไม่ได้รับอนุญาตเข้าถึงข้อมูลในฐานข้อมูลได้ เพราะเป็นฐานข้อมูลจากบริษัทแม่ อาจทำให้เกิดผลกระทบได้หากเข้าไปยุ่งเกี่ยว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th-TH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จากปัญหา </a:t>
            </a: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COVID-19</a:t>
            </a:r>
            <a:r>
              <a:rPr lang="en-US" sz="2000" dirty="0">
                <a:solidFill>
                  <a:schemeClr val="tx2"/>
                </a:solidFill>
                <a:effectLst/>
                <a:latin typeface="TH Sarabun New" panose="020B0500040200020003" pitchFamily="34" charset="-34"/>
                <a:ea typeface="Times New Roman" panose="02020603050405020304" pitchFamily="18" charset="0"/>
              </a:rPr>
              <a:t> </a:t>
            </a:r>
            <a:r>
              <a:rPr lang="th-TH" sz="2000" dirty="0">
                <a:solidFill>
                  <a:schemeClr val="tx2"/>
                </a:solidFill>
                <a:effectLst/>
                <a:latin typeface="TH Sarabun New" panose="020B0500040200020003" pitchFamily="34" charset="-34"/>
                <a:ea typeface="Times New Roman" panose="02020603050405020304" pitchFamily="18" charset="0"/>
              </a:rPr>
              <a:t>ทำให้ในช่วงแรก มีการสลับพนักงานในองค์กรมาทำงาน ทำให้การสื่อสารในแต่ละส่วนล่าช้า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th-TH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จากปัญหา </a:t>
            </a: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COVID-19</a:t>
            </a:r>
            <a:r>
              <a:rPr lang="th-TH" sz="2000" dirty="0">
                <a:solidFill>
                  <a:schemeClr val="tx2"/>
                </a:solidFill>
                <a:effectLst/>
                <a:latin typeface="TH Sarabun New" panose="020B0500040200020003" pitchFamily="34" charset="-34"/>
                <a:ea typeface="Times New Roman" panose="02020603050405020304" pitchFamily="18" charset="0"/>
              </a:rPr>
              <a:t> ทำให้ในช่วงแรกไม่สามารถนำนิสิตฝึกงานออกไปปฏิบัติงานข้างนอกได้ เพราะความปลอดภัย และนโยบายขององค์กร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8920E027-957D-4A7A-8ADE-C1F0B6AA2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520" y="2802878"/>
            <a:ext cx="3180523" cy="5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3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C0C8C43-66B2-4CA1-9146-03295DED9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28995" y="5904270"/>
            <a:ext cx="13720995" cy="95373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A89344F-D1B4-481C-8246-CEC5AACDCEF7}"/>
              </a:ext>
            </a:extLst>
          </p:cNvPr>
          <p:cNvGrpSpPr/>
          <p:nvPr/>
        </p:nvGrpSpPr>
        <p:grpSpPr>
          <a:xfrm>
            <a:off x="331736" y="1628"/>
            <a:ext cx="1994477" cy="3428983"/>
            <a:chOff x="331736" y="1628"/>
            <a:chExt cx="1994477" cy="342898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76B881F-9733-4BAD-80E0-99AC87F56DA0}"/>
                </a:ext>
              </a:extLst>
            </p:cNvPr>
            <p:cNvSpPr/>
            <p:nvPr/>
          </p:nvSpPr>
          <p:spPr>
            <a:xfrm>
              <a:off x="1937096" y="1628"/>
              <a:ext cx="13567" cy="2875033"/>
            </a:xfrm>
            <a:custGeom>
              <a:avLst/>
              <a:gdLst>
                <a:gd name="connsiteX0" fmla="*/ 0 w 13567"/>
                <a:gd name="connsiteY0" fmla="*/ 0 h 2875033"/>
                <a:gd name="connsiteX1" fmla="*/ 0 w 13567"/>
                <a:gd name="connsiteY1" fmla="*/ 2875034 h 287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67" h="2875033">
                  <a:moveTo>
                    <a:pt x="0" y="0"/>
                  </a:moveTo>
                  <a:lnTo>
                    <a:pt x="0" y="2875034"/>
                  </a:lnTo>
                </a:path>
              </a:pathLst>
            </a:custGeom>
            <a:ln w="13562" cap="flat">
              <a:solidFill>
                <a:srgbClr val="000000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26D0FA8-F1ED-451C-9552-79B6AF47303D}"/>
                </a:ext>
              </a:extLst>
            </p:cNvPr>
            <p:cNvSpPr/>
            <p:nvPr/>
          </p:nvSpPr>
          <p:spPr>
            <a:xfrm>
              <a:off x="582543" y="1628"/>
              <a:ext cx="13567" cy="1258904"/>
            </a:xfrm>
            <a:custGeom>
              <a:avLst/>
              <a:gdLst>
                <a:gd name="connsiteX0" fmla="*/ 0 w 13567"/>
                <a:gd name="connsiteY0" fmla="*/ 0 h 1258904"/>
                <a:gd name="connsiteX1" fmla="*/ 0 w 13567"/>
                <a:gd name="connsiteY1" fmla="*/ 1258904 h 125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67" h="1258904">
                  <a:moveTo>
                    <a:pt x="0" y="0"/>
                  </a:moveTo>
                  <a:lnTo>
                    <a:pt x="0" y="1258904"/>
                  </a:lnTo>
                </a:path>
              </a:pathLst>
            </a:custGeom>
            <a:ln w="13562" cap="flat">
              <a:solidFill>
                <a:srgbClr val="000000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A8036686-7873-4804-8DC4-3F5B2C536E15}"/>
                </a:ext>
              </a:extLst>
            </p:cNvPr>
            <p:cNvGrpSpPr/>
            <p:nvPr/>
          </p:nvGrpSpPr>
          <p:grpSpPr>
            <a:xfrm>
              <a:off x="331736" y="1125673"/>
              <a:ext cx="445723" cy="446090"/>
              <a:chOff x="331736" y="1125673"/>
              <a:chExt cx="445723" cy="44609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5C377EE-DDB1-47CB-94A2-71F6683BCEAB}"/>
                  </a:ext>
                </a:extLst>
              </p:cNvPr>
              <p:cNvSpPr/>
              <p:nvPr/>
            </p:nvSpPr>
            <p:spPr>
              <a:xfrm>
                <a:off x="335191" y="1129065"/>
                <a:ext cx="438948" cy="439442"/>
              </a:xfrm>
              <a:custGeom>
                <a:avLst/>
                <a:gdLst>
                  <a:gd name="connsiteX0" fmla="*/ 193625 w 438948"/>
                  <a:gd name="connsiteY0" fmla="*/ 439307 h 439442"/>
                  <a:gd name="connsiteX1" fmla="*/ 190912 w 438948"/>
                  <a:gd name="connsiteY1" fmla="*/ 437001 h 439442"/>
                  <a:gd name="connsiteX2" fmla="*/ 146411 w 438948"/>
                  <a:gd name="connsiteY2" fmla="*/ 292645 h 439442"/>
                  <a:gd name="connsiteX3" fmla="*/ 2327 w 438948"/>
                  <a:gd name="connsiteY3" fmla="*/ 247466 h 439442"/>
                  <a:gd name="connsiteX4" fmla="*/ 21 w 438948"/>
                  <a:gd name="connsiteY4" fmla="*/ 244753 h 439442"/>
                  <a:gd name="connsiteX5" fmla="*/ 1377 w 438948"/>
                  <a:gd name="connsiteY5" fmla="*/ 241497 h 439442"/>
                  <a:gd name="connsiteX6" fmla="*/ 124839 w 438948"/>
                  <a:gd name="connsiteY6" fmla="*/ 154531 h 439442"/>
                  <a:gd name="connsiteX7" fmla="*/ 123211 w 438948"/>
                  <a:gd name="connsiteY7" fmla="*/ 3528 h 439442"/>
                  <a:gd name="connsiteX8" fmla="*/ 125111 w 438948"/>
                  <a:gd name="connsiteY8" fmla="*/ 407 h 439442"/>
                  <a:gd name="connsiteX9" fmla="*/ 126603 w 438948"/>
                  <a:gd name="connsiteY9" fmla="*/ 0 h 439442"/>
                  <a:gd name="connsiteX10" fmla="*/ 128638 w 438948"/>
                  <a:gd name="connsiteY10" fmla="*/ 678 h 439442"/>
                  <a:gd name="connsiteX11" fmla="*/ 249522 w 438948"/>
                  <a:gd name="connsiteY11" fmla="*/ 91307 h 439442"/>
                  <a:gd name="connsiteX12" fmla="*/ 392657 w 438948"/>
                  <a:gd name="connsiteY12" fmla="*/ 43144 h 439442"/>
                  <a:gd name="connsiteX13" fmla="*/ 393742 w 438948"/>
                  <a:gd name="connsiteY13" fmla="*/ 43008 h 439442"/>
                  <a:gd name="connsiteX14" fmla="*/ 396184 w 438948"/>
                  <a:gd name="connsiteY14" fmla="*/ 43958 h 439442"/>
                  <a:gd name="connsiteX15" fmla="*/ 396998 w 438948"/>
                  <a:gd name="connsiteY15" fmla="*/ 47485 h 439442"/>
                  <a:gd name="connsiteX16" fmla="*/ 348156 w 438948"/>
                  <a:gd name="connsiteY16" fmla="*/ 190348 h 439442"/>
                  <a:gd name="connsiteX17" fmla="*/ 438243 w 438948"/>
                  <a:gd name="connsiteY17" fmla="*/ 311640 h 439442"/>
                  <a:gd name="connsiteX18" fmla="*/ 438514 w 438948"/>
                  <a:gd name="connsiteY18" fmla="*/ 315167 h 439442"/>
                  <a:gd name="connsiteX19" fmla="*/ 435529 w 438948"/>
                  <a:gd name="connsiteY19" fmla="*/ 317066 h 439442"/>
                  <a:gd name="connsiteX20" fmla="*/ 284526 w 438948"/>
                  <a:gd name="connsiteY20" fmla="*/ 314760 h 439442"/>
                  <a:gd name="connsiteX21" fmla="*/ 197017 w 438948"/>
                  <a:gd name="connsiteY21" fmla="*/ 437951 h 439442"/>
                  <a:gd name="connsiteX22" fmla="*/ 194304 w 438948"/>
                  <a:gd name="connsiteY22" fmla="*/ 439443 h 439442"/>
                  <a:gd name="connsiteX23" fmla="*/ 193625 w 438948"/>
                  <a:gd name="connsiteY23" fmla="*/ 439307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8948" h="439442">
                    <a:moveTo>
                      <a:pt x="193625" y="439307"/>
                    </a:moveTo>
                    <a:cubicBezTo>
                      <a:pt x="192404" y="439036"/>
                      <a:pt x="191319" y="438222"/>
                      <a:pt x="190912" y="437001"/>
                    </a:cubicBezTo>
                    <a:lnTo>
                      <a:pt x="146411" y="292645"/>
                    </a:lnTo>
                    <a:lnTo>
                      <a:pt x="2327" y="247466"/>
                    </a:lnTo>
                    <a:cubicBezTo>
                      <a:pt x="1106" y="247059"/>
                      <a:pt x="156" y="245974"/>
                      <a:pt x="21" y="244753"/>
                    </a:cubicBezTo>
                    <a:cubicBezTo>
                      <a:pt x="-115" y="243532"/>
                      <a:pt x="428" y="242175"/>
                      <a:pt x="1377" y="241497"/>
                    </a:cubicBezTo>
                    <a:lnTo>
                      <a:pt x="124839" y="154531"/>
                    </a:lnTo>
                    <a:lnTo>
                      <a:pt x="123211" y="3528"/>
                    </a:lnTo>
                    <a:cubicBezTo>
                      <a:pt x="123211" y="2171"/>
                      <a:pt x="123890" y="1085"/>
                      <a:pt x="125111" y="407"/>
                    </a:cubicBezTo>
                    <a:cubicBezTo>
                      <a:pt x="125653" y="136"/>
                      <a:pt x="126060" y="0"/>
                      <a:pt x="126603" y="0"/>
                    </a:cubicBezTo>
                    <a:cubicBezTo>
                      <a:pt x="127281" y="0"/>
                      <a:pt x="128095" y="271"/>
                      <a:pt x="128638" y="678"/>
                    </a:cubicBezTo>
                    <a:lnTo>
                      <a:pt x="249522" y="91307"/>
                    </a:lnTo>
                    <a:lnTo>
                      <a:pt x="392657" y="43144"/>
                    </a:lnTo>
                    <a:cubicBezTo>
                      <a:pt x="393064" y="43008"/>
                      <a:pt x="393335" y="43008"/>
                      <a:pt x="393742" y="43008"/>
                    </a:cubicBezTo>
                    <a:cubicBezTo>
                      <a:pt x="394692" y="43008"/>
                      <a:pt x="395506" y="43415"/>
                      <a:pt x="396184" y="43958"/>
                    </a:cubicBezTo>
                    <a:cubicBezTo>
                      <a:pt x="397134" y="44908"/>
                      <a:pt x="397405" y="46264"/>
                      <a:pt x="396998" y="47485"/>
                    </a:cubicBezTo>
                    <a:lnTo>
                      <a:pt x="348156" y="190348"/>
                    </a:lnTo>
                    <a:lnTo>
                      <a:pt x="438243" y="311640"/>
                    </a:lnTo>
                    <a:cubicBezTo>
                      <a:pt x="439057" y="312725"/>
                      <a:pt x="439192" y="314082"/>
                      <a:pt x="438514" y="315167"/>
                    </a:cubicBezTo>
                    <a:cubicBezTo>
                      <a:pt x="437971" y="316252"/>
                      <a:pt x="436750" y="317066"/>
                      <a:pt x="435529" y="317066"/>
                    </a:cubicBezTo>
                    <a:cubicBezTo>
                      <a:pt x="435529" y="317066"/>
                      <a:pt x="284526" y="314760"/>
                      <a:pt x="284526" y="314760"/>
                    </a:cubicBezTo>
                    <a:lnTo>
                      <a:pt x="197017" y="437951"/>
                    </a:lnTo>
                    <a:cubicBezTo>
                      <a:pt x="196339" y="438900"/>
                      <a:pt x="195389" y="439443"/>
                      <a:pt x="194304" y="439443"/>
                    </a:cubicBezTo>
                    <a:cubicBezTo>
                      <a:pt x="194032" y="439307"/>
                      <a:pt x="193761" y="439307"/>
                      <a:pt x="193625" y="439307"/>
                    </a:cubicBezTo>
                    <a:close/>
                  </a:path>
                </a:pathLst>
              </a:custGeom>
              <a:solidFill>
                <a:srgbClr val="FEF7C1"/>
              </a:solidFill>
              <a:ln w="135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10C9AEC-AEF3-42EC-8120-563AF4C505F2}"/>
                  </a:ext>
                </a:extLst>
              </p:cNvPr>
              <p:cNvSpPr/>
              <p:nvPr/>
            </p:nvSpPr>
            <p:spPr>
              <a:xfrm>
                <a:off x="331736" y="1125673"/>
                <a:ext cx="445723" cy="446090"/>
              </a:xfrm>
              <a:custGeom>
                <a:avLst/>
                <a:gdLst>
                  <a:gd name="connsiteX0" fmla="*/ 130058 w 445723"/>
                  <a:gd name="connsiteY0" fmla="*/ 6784 h 446090"/>
                  <a:gd name="connsiteX1" fmla="*/ 252299 w 445723"/>
                  <a:gd name="connsiteY1" fmla="*/ 98498 h 446090"/>
                  <a:gd name="connsiteX2" fmla="*/ 397062 w 445723"/>
                  <a:gd name="connsiteY2" fmla="*/ 49792 h 446090"/>
                  <a:gd name="connsiteX3" fmla="*/ 347677 w 445723"/>
                  <a:gd name="connsiteY3" fmla="*/ 194419 h 446090"/>
                  <a:gd name="connsiteX4" fmla="*/ 438849 w 445723"/>
                  <a:gd name="connsiteY4" fmla="*/ 317066 h 446090"/>
                  <a:gd name="connsiteX5" fmla="*/ 286082 w 445723"/>
                  <a:gd name="connsiteY5" fmla="*/ 314760 h 446090"/>
                  <a:gd name="connsiteX6" fmla="*/ 197623 w 445723"/>
                  <a:gd name="connsiteY6" fmla="*/ 439307 h 446090"/>
                  <a:gd name="connsiteX7" fmla="*/ 152580 w 445723"/>
                  <a:gd name="connsiteY7" fmla="*/ 293324 h 446090"/>
                  <a:gd name="connsiteX8" fmla="*/ 6732 w 445723"/>
                  <a:gd name="connsiteY8" fmla="*/ 247602 h 446090"/>
                  <a:gd name="connsiteX9" fmla="*/ 131687 w 445723"/>
                  <a:gd name="connsiteY9" fmla="*/ 159686 h 446090"/>
                  <a:gd name="connsiteX10" fmla="*/ 130058 w 445723"/>
                  <a:gd name="connsiteY10" fmla="*/ 6784 h 446090"/>
                  <a:gd name="connsiteX11" fmla="*/ 130058 w 445723"/>
                  <a:gd name="connsiteY11" fmla="*/ 0 h 446090"/>
                  <a:gd name="connsiteX12" fmla="*/ 126938 w 445723"/>
                  <a:gd name="connsiteY12" fmla="*/ 678 h 446090"/>
                  <a:gd name="connsiteX13" fmla="*/ 123275 w 445723"/>
                  <a:gd name="connsiteY13" fmla="*/ 6784 h 446090"/>
                  <a:gd name="connsiteX14" fmla="*/ 124903 w 445723"/>
                  <a:gd name="connsiteY14" fmla="*/ 156023 h 446090"/>
                  <a:gd name="connsiteX15" fmla="*/ 2933 w 445723"/>
                  <a:gd name="connsiteY15" fmla="*/ 241904 h 446090"/>
                  <a:gd name="connsiteX16" fmla="*/ 84 w 445723"/>
                  <a:gd name="connsiteY16" fmla="*/ 248552 h 446090"/>
                  <a:gd name="connsiteX17" fmla="*/ 4697 w 445723"/>
                  <a:gd name="connsiteY17" fmla="*/ 253979 h 446090"/>
                  <a:gd name="connsiteX18" fmla="*/ 147153 w 445723"/>
                  <a:gd name="connsiteY18" fmla="*/ 298615 h 446090"/>
                  <a:gd name="connsiteX19" fmla="*/ 191111 w 445723"/>
                  <a:gd name="connsiteY19" fmla="*/ 441207 h 446090"/>
                  <a:gd name="connsiteX20" fmla="*/ 196538 w 445723"/>
                  <a:gd name="connsiteY20" fmla="*/ 445955 h 446090"/>
                  <a:gd name="connsiteX21" fmla="*/ 197623 w 445723"/>
                  <a:gd name="connsiteY21" fmla="*/ 446091 h 446090"/>
                  <a:gd name="connsiteX22" fmla="*/ 203186 w 445723"/>
                  <a:gd name="connsiteY22" fmla="*/ 443242 h 446090"/>
                  <a:gd name="connsiteX23" fmla="*/ 289609 w 445723"/>
                  <a:gd name="connsiteY23" fmla="*/ 321544 h 446090"/>
                  <a:gd name="connsiteX24" fmla="*/ 438849 w 445723"/>
                  <a:gd name="connsiteY24" fmla="*/ 323714 h 446090"/>
                  <a:gd name="connsiteX25" fmla="*/ 438985 w 445723"/>
                  <a:gd name="connsiteY25" fmla="*/ 323714 h 446090"/>
                  <a:gd name="connsiteX26" fmla="*/ 444954 w 445723"/>
                  <a:gd name="connsiteY26" fmla="*/ 320051 h 446090"/>
                  <a:gd name="connsiteX27" fmla="*/ 444411 w 445723"/>
                  <a:gd name="connsiteY27" fmla="*/ 312861 h 446090"/>
                  <a:gd name="connsiteX28" fmla="*/ 355410 w 445723"/>
                  <a:gd name="connsiteY28" fmla="*/ 193062 h 446090"/>
                  <a:gd name="connsiteX29" fmla="*/ 403574 w 445723"/>
                  <a:gd name="connsiteY29" fmla="*/ 51827 h 446090"/>
                  <a:gd name="connsiteX30" fmla="*/ 401946 w 445723"/>
                  <a:gd name="connsiteY30" fmla="*/ 44908 h 446090"/>
                  <a:gd name="connsiteX31" fmla="*/ 397197 w 445723"/>
                  <a:gd name="connsiteY31" fmla="*/ 42872 h 446090"/>
                  <a:gd name="connsiteX32" fmla="*/ 395027 w 445723"/>
                  <a:gd name="connsiteY32" fmla="*/ 43280 h 446090"/>
                  <a:gd name="connsiteX33" fmla="*/ 253520 w 445723"/>
                  <a:gd name="connsiteY33" fmla="*/ 90900 h 446090"/>
                  <a:gd name="connsiteX34" fmla="*/ 134129 w 445723"/>
                  <a:gd name="connsiteY34" fmla="*/ 1357 h 446090"/>
                  <a:gd name="connsiteX35" fmla="*/ 130058 w 445723"/>
                  <a:gd name="connsiteY35" fmla="*/ 0 h 446090"/>
                  <a:gd name="connsiteX36" fmla="*/ 130058 w 445723"/>
                  <a:gd name="connsiteY36" fmla="*/ 0 h 446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5723" h="446090">
                    <a:moveTo>
                      <a:pt x="130058" y="6784"/>
                    </a:moveTo>
                    <a:lnTo>
                      <a:pt x="252299" y="98498"/>
                    </a:lnTo>
                    <a:lnTo>
                      <a:pt x="397062" y="49792"/>
                    </a:lnTo>
                    <a:lnTo>
                      <a:pt x="347677" y="194419"/>
                    </a:lnTo>
                    <a:lnTo>
                      <a:pt x="438849" y="317066"/>
                    </a:lnTo>
                    <a:lnTo>
                      <a:pt x="286082" y="314760"/>
                    </a:lnTo>
                    <a:lnTo>
                      <a:pt x="197623" y="439307"/>
                    </a:lnTo>
                    <a:lnTo>
                      <a:pt x="152580" y="293324"/>
                    </a:lnTo>
                    <a:lnTo>
                      <a:pt x="6732" y="247602"/>
                    </a:lnTo>
                    <a:lnTo>
                      <a:pt x="131687" y="159686"/>
                    </a:lnTo>
                    <a:lnTo>
                      <a:pt x="130058" y="6784"/>
                    </a:lnTo>
                    <a:moveTo>
                      <a:pt x="130058" y="0"/>
                    </a:moveTo>
                    <a:cubicBezTo>
                      <a:pt x="128973" y="0"/>
                      <a:pt x="128023" y="271"/>
                      <a:pt x="126938" y="678"/>
                    </a:cubicBezTo>
                    <a:cubicBezTo>
                      <a:pt x="124632" y="1899"/>
                      <a:pt x="123139" y="4206"/>
                      <a:pt x="123275" y="6784"/>
                    </a:cubicBezTo>
                    <a:lnTo>
                      <a:pt x="124903" y="156023"/>
                    </a:lnTo>
                    <a:lnTo>
                      <a:pt x="2933" y="241904"/>
                    </a:lnTo>
                    <a:cubicBezTo>
                      <a:pt x="763" y="243396"/>
                      <a:pt x="-323" y="245974"/>
                      <a:pt x="84" y="248552"/>
                    </a:cubicBezTo>
                    <a:cubicBezTo>
                      <a:pt x="491" y="251130"/>
                      <a:pt x="2255" y="253165"/>
                      <a:pt x="4697" y="253979"/>
                    </a:cubicBezTo>
                    <a:lnTo>
                      <a:pt x="147153" y="298615"/>
                    </a:lnTo>
                    <a:lnTo>
                      <a:pt x="191111" y="441207"/>
                    </a:lnTo>
                    <a:cubicBezTo>
                      <a:pt x="191925" y="443649"/>
                      <a:pt x="193960" y="445548"/>
                      <a:pt x="196538" y="445955"/>
                    </a:cubicBezTo>
                    <a:cubicBezTo>
                      <a:pt x="196945" y="445955"/>
                      <a:pt x="197216" y="446091"/>
                      <a:pt x="197623" y="446091"/>
                    </a:cubicBezTo>
                    <a:cubicBezTo>
                      <a:pt x="199794" y="446091"/>
                      <a:pt x="201829" y="445005"/>
                      <a:pt x="203186" y="443242"/>
                    </a:cubicBezTo>
                    <a:lnTo>
                      <a:pt x="289609" y="321544"/>
                    </a:lnTo>
                    <a:lnTo>
                      <a:pt x="438849" y="323714"/>
                    </a:lnTo>
                    <a:cubicBezTo>
                      <a:pt x="438849" y="323714"/>
                      <a:pt x="438849" y="323714"/>
                      <a:pt x="438985" y="323714"/>
                    </a:cubicBezTo>
                    <a:cubicBezTo>
                      <a:pt x="441562" y="323714"/>
                      <a:pt x="443869" y="322358"/>
                      <a:pt x="444954" y="320051"/>
                    </a:cubicBezTo>
                    <a:cubicBezTo>
                      <a:pt x="446175" y="317745"/>
                      <a:pt x="445904" y="315031"/>
                      <a:pt x="444411" y="312861"/>
                    </a:cubicBezTo>
                    <a:lnTo>
                      <a:pt x="355410" y="193062"/>
                    </a:lnTo>
                    <a:lnTo>
                      <a:pt x="403574" y="51827"/>
                    </a:lnTo>
                    <a:cubicBezTo>
                      <a:pt x="404388" y="49385"/>
                      <a:pt x="403845" y="46671"/>
                      <a:pt x="401946" y="44908"/>
                    </a:cubicBezTo>
                    <a:cubicBezTo>
                      <a:pt x="400589" y="43551"/>
                      <a:pt x="398961" y="42872"/>
                      <a:pt x="397197" y="42872"/>
                    </a:cubicBezTo>
                    <a:cubicBezTo>
                      <a:pt x="396519" y="42872"/>
                      <a:pt x="395705" y="43008"/>
                      <a:pt x="395027" y="43280"/>
                    </a:cubicBezTo>
                    <a:lnTo>
                      <a:pt x="253520" y="90900"/>
                    </a:lnTo>
                    <a:lnTo>
                      <a:pt x="134129" y="1357"/>
                    </a:lnTo>
                    <a:cubicBezTo>
                      <a:pt x="132908" y="543"/>
                      <a:pt x="131551" y="0"/>
                      <a:pt x="130058" y="0"/>
                    </a:cubicBezTo>
                    <a:lnTo>
                      <a:pt x="1300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35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A8036686-7873-4804-8DC4-3F5B2C536E15}"/>
                </a:ext>
              </a:extLst>
            </p:cNvPr>
            <p:cNvGrpSpPr/>
            <p:nvPr/>
          </p:nvGrpSpPr>
          <p:grpSpPr>
            <a:xfrm>
              <a:off x="1547785" y="2689162"/>
              <a:ext cx="778428" cy="741449"/>
              <a:chOff x="1547785" y="2689162"/>
              <a:chExt cx="778428" cy="74144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DFF760F-669B-4A4D-9323-AED2A382B47A}"/>
                  </a:ext>
                </a:extLst>
              </p:cNvPr>
              <p:cNvSpPr/>
              <p:nvPr/>
            </p:nvSpPr>
            <p:spPr>
              <a:xfrm>
                <a:off x="1551332" y="2692418"/>
                <a:ext cx="771640" cy="734666"/>
              </a:xfrm>
              <a:custGeom>
                <a:avLst/>
                <a:gdLst>
                  <a:gd name="connsiteX0" fmla="*/ 150101 w 771640"/>
                  <a:gd name="connsiteY0" fmla="*/ 734666 h 734666"/>
                  <a:gd name="connsiteX1" fmla="*/ 148066 w 771640"/>
                  <a:gd name="connsiteY1" fmla="*/ 733988 h 734666"/>
                  <a:gd name="connsiteX2" fmla="*/ 146709 w 771640"/>
                  <a:gd name="connsiteY2" fmla="*/ 730732 h 734666"/>
                  <a:gd name="connsiteX3" fmla="*/ 191210 w 771640"/>
                  <a:gd name="connsiteY3" fmla="*/ 469155 h 734666"/>
                  <a:gd name="connsiteX4" fmla="*/ 997 w 771640"/>
                  <a:gd name="connsiteY4" fmla="*/ 284234 h 734666"/>
                  <a:gd name="connsiteX5" fmla="*/ 183 w 771640"/>
                  <a:gd name="connsiteY5" fmla="*/ 280706 h 734666"/>
                  <a:gd name="connsiteX6" fmla="*/ 2897 w 771640"/>
                  <a:gd name="connsiteY6" fmla="*/ 278400 h 734666"/>
                  <a:gd name="connsiteX7" fmla="*/ 265423 w 771640"/>
                  <a:gd name="connsiteY7" fmla="*/ 239869 h 734666"/>
                  <a:gd name="connsiteX8" fmla="*/ 382508 w 771640"/>
                  <a:gd name="connsiteY8" fmla="*/ 1899 h 734666"/>
                  <a:gd name="connsiteX9" fmla="*/ 385493 w 771640"/>
                  <a:gd name="connsiteY9" fmla="*/ 0 h 734666"/>
                  <a:gd name="connsiteX10" fmla="*/ 385493 w 771640"/>
                  <a:gd name="connsiteY10" fmla="*/ 0 h 734666"/>
                  <a:gd name="connsiteX11" fmla="*/ 388478 w 771640"/>
                  <a:gd name="connsiteY11" fmla="*/ 1899 h 734666"/>
                  <a:gd name="connsiteX12" fmla="*/ 506241 w 771640"/>
                  <a:gd name="connsiteY12" fmla="*/ 239598 h 734666"/>
                  <a:gd name="connsiteX13" fmla="*/ 768767 w 771640"/>
                  <a:gd name="connsiteY13" fmla="*/ 277314 h 734666"/>
                  <a:gd name="connsiteX14" fmla="*/ 771481 w 771640"/>
                  <a:gd name="connsiteY14" fmla="*/ 279621 h 734666"/>
                  <a:gd name="connsiteX15" fmla="*/ 770667 w 771640"/>
                  <a:gd name="connsiteY15" fmla="*/ 283148 h 734666"/>
                  <a:gd name="connsiteX16" fmla="*/ 580997 w 771640"/>
                  <a:gd name="connsiteY16" fmla="*/ 468613 h 734666"/>
                  <a:gd name="connsiteX17" fmla="*/ 626176 w 771640"/>
                  <a:gd name="connsiteY17" fmla="*/ 730053 h 734666"/>
                  <a:gd name="connsiteX18" fmla="*/ 624819 w 771640"/>
                  <a:gd name="connsiteY18" fmla="*/ 733445 h 734666"/>
                  <a:gd name="connsiteX19" fmla="*/ 622784 w 771640"/>
                  <a:gd name="connsiteY19" fmla="*/ 734123 h 734666"/>
                  <a:gd name="connsiteX20" fmla="*/ 621156 w 771640"/>
                  <a:gd name="connsiteY20" fmla="*/ 733716 h 734666"/>
                  <a:gd name="connsiteX21" fmla="*/ 386171 w 771640"/>
                  <a:gd name="connsiteY21" fmla="*/ 610662 h 734666"/>
                  <a:gd name="connsiteX22" fmla="*/ 151594 w 771640"/>
                  <a:gd name="connsiteY22" fmla="*/ 734395 h 734666"/>
                  <a:gd name="connsiteX23" fmla="*/ 150101 w 771640"/>
                  <a:gd name="connsiteY23" fmla="*/ 734666 h 734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71640" h="734666">
                    <a:moveTo>
                      <a:pt x="150101" y="734666"/>
                    </a:moveTo>
                    <a:cubicBezTo>
                      <a:pt x="149423" y="734666"/>
                      <a:pt x="148744" y="734395"/>
                      <a:pt x="148066" y="733988"/>
                    </a:cubicBezTo>
                    <a:cubicBezTo>
                      <a:pt x="146981" y="733174"/>
                      <a:pt x="146438" y="731953"/>
                      <a:pt x="146709" y="730732"/>
                    </a:cubicBezTo>
                    <a:lnTo>
                      <a:pt x="191210" y="469155"/>
                    </a:lnTo>
                    <a:lnTo>
                      <a:pt x="997" y="284234"/>
                    </a:lnTo>
                    <a:cubicBezTo>
                      <a:pt x="48" y="283284"/>
                      <a:pt x="-224" y="281927"/>
                      <a:pt x="183" y="280706"/>
                    </a:cubicBezTo>
                    <a:cubicBezTo>
                      <a:pt x="590" y="279485"/>
                      <a:pt x="1676" y="278535"/>
                      <a:pt x="2897" y="278400"/>
                    </a:cubicBezTo>
                    <a:lnTo>
                      <a:pt x="265423" y="239869"/>
                    </a:lnTo>
                    <a:lnTo>
                      <a:pt x="382508" y="1899"/>
                    </a:lnTo>
                    <a:cubicBezTo>
                      <a:pt x="383051" y="814"/>
                      <a:pt x="384272" y="0"/>
                      <a:pt x="385493" y="0"/>
                    </a:cubicBezTo>
                    <a:cubicBezTo>
                      <a:pt x="385493" y="0"/>
                      <a:pt x="385493" y="0"/>
                      <a:pt x="385493" y="0"/>
                    </a:cubicBezTo>
                    <a:cubicBezTo>
                      <a:pt x="386850" y="0"/>
                      <a:pt x="387935" y="678"/>
                      <a:pt x="388478" y="1899"/>
                    </a:cubicBezTo>
                    <a:lnTo>
                      <a:pt x="506241" y="239598"/>
                    </a:lnTo>
                    <a:lnTo>
                      <a:pt x="768767" y="277314"/>
                    </a:lnTo>
                    <a:cubicBezTo>
                      <a:pt x="769988" y="277450"/>
                      <a:pt x="771074" y="278400"/>
                      <a:pt x="771481" y="279621"/>
                    </a:cubicBezTo>
                    <a:cubicBezTo>
                      <a:pt x="771888" y="280842"/>
                      <a:pt x="771481" y="282199"/>
                      <a:pt x="770667" y="283148"/>
                    </a:cubicBezTo>
                    <a:lnTo>
                      <a:pt x="580997" y="468613"/>
                    </a:lnTo>
                    <a:lnTo>
                      <a:pt x="626176" y="730053"/>
                    </a:lnTo>
                    <a:cubicBezTo>
                      <a:pt x="626447" y="731274"/>
                      <a:pt x="625904" y="732631"/>
                      <a:pt x="624819" y="733445"/>
                    </a:cubicBezTo>
                    <a:cubicBezTo>
                      <a:pt x="624276" y="733852"/>
                      <a:pt x="623462" y="734123"/>
                      <a:pt x="622784" y="734123"/>
                    </a:cubicBezTo>
                    <a:cubicBezTo>
                      <a:pt x="622241" y="734123"/>
                      <a:pt x="621699" y="733988"/>
                      <a:pt x="621156" y="733716"/>
                    </a:cubicBezTo>
                    <a:lnTo>
                      <a:pt x="386171" y="610662"/>
                    </a:lnTo>
                    <a:lnTo>
                      <a:pt x="151594" y="734395"/>
                    </a:lnTo>
                    <a:cubicBezTo>
                      <a:pt x="151187" y="734530"/>
                      <a:pt x="150644" y="734666"/>
                      <a:pt x="150101" y="734666"/>
                    </a:cubicBezTo>
                    <a:close/>
                  </a:path>
                </a:pathLst>
              </a:custGeom>
              <a:solidFill>
                <a:srgbClr val="FEF7C1"/>
              </a:solidFill>
              <a:ln w="135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8DF14CF-014F-493C-902D-0E6E7E105BAF}"/>
                  </a:ext>
                </a:extLst>
              </p:cNvPr>
              <p:cNvSpPr/>
              <p:nvPr/>
            </p:nvSpPr>
            <p:spPr>
              <a:xfrm>
                <a:off x="1547785" y="2689162"/>
                <a:ext cx="778428" cy="741449"/>
              </a:xfrm>
              <a:custGeom>
                <a:avLst/>
                <a:gdLst>
                  <a:gd name="connsiteX0" fmla="*/ 388905 w 778428"/>
                  <a:gd name="connsiteY0" fmla="*/ 6784 h 741449"/>
                  <a:gd name="connsiteX1" fmla="*/ 507482 w 778428"/>
                  <a:gd name="connsiteY1" fmla="*/ 246110 h 741449"/>
                  <a:gd name="connsiteX2" fmla="*/ 771772 w 778428"/>
                  <a:gd name="connsiteY2" fmla="*/ 284098 h 741449"/>
                  <a:gd name="connsiteX3" fmla="*/ 580745 w 778428"/>
                  <a:gd name="connsiteY3" fmla="*/ 470783 h 741449"/>
                  <a:gd name="connsiteX4" fmla="*/ 626195 w 778428"/>
                  <a:gd name="connsiteY4" fmla="*/ 733988 h 741449"/>
                  <a:gd name="connsiteX5" fmla="*/ 389583 w 778428"/>
                  <a:gd name="connsiteY5" fmla="*/ 609983 h 741449"/>
                  <a:gd name="connsiteX6" fmla="*/ 153377 w 778428"/>
                  <a:gd name="connsiteY6" fmla="*/ 734530 h 741449"/>
                  <a:gd name="connsiteX7" fmla="*/ 198149 w 778428"/>
                  <a:gd name="connsiteY7" fmla="*/ 471190 h 741449"/>
                  <a:gd name="connsiteX8" fmla="*/ 6715 w 778428"/>
                  <a:gd name="connsiteY8" fmla="*/ 285048 h 741449"/>
                  <a:gd name="connsiteX9" fmla="*/ 271005 w 778428"/>
                  <a:gd name="connsiteY9" fmla="*/ 246245 h 741449"/>
                  <a:gd name="connsiteX10" fmla="*/ 388905 w 778428"/>
                  <a:gd name="connsiteY10" fmla="*/ 6784 h 741449"/>
                  <a:gd name="connsiteX11" fmla="*/ 388905 w 778428"/>
                  <a:gd name="connsiteY11" fmla="*/ 0 h 741449"/>
                  <a:gd name="connsiteX12" fmla="*/ 388905 w 778428"/>
                  <a:gd name="connsiteY12" fmla="*/ 0 h 741449"/>
                  <a:gd name="connsiteX13" fmla="*/ 382799 w 778428"/>
                  <a:gd name="connsiteY13" fmla="*/ 3799 h 741449"/>
                  <a:gd name="connsiteX14" fmla="*/ 266528 w 778428"/>
                  <a:gd name="connsiteY14" fmla="*/ 240276 h 741449"/>
                  <a:gd name="connsiteX15" fmla="*/ 5766 w 778428"/>
                  <a:gd name="connsiteY15" fmla="*/ 278535 h 741449"/>
                  <a:gd name="connsiteX16" fmla="*/ 339 w 778428"/>
                  <a:gd name="connsiteY16" fmla="*/ 283148 h 741449"/>
                  <a:gd name="connsiteX17" fmla="*/ 2102 w 778428"/>
                  <a:gd name="connsiteY17" fmla="*/ 290067 h 741449"/>
                  <a:gd name="connsiteX18" fmla="*/ 191094 w 778428"/>
                  <a:gd name="connsiteY18" fmla="*/ 473768 h 741449"/>
                  <a:gd name="connsiteX19" fmla="*/ 146865 w 778428"/>
                  <a:gd name="connsiteY19" fmla="*/ 733581 h 741449"/>
                  <a:gd name="connsiteX20" fmla="*/ 149578 w 778428"/>
                  <a:gd name="connsiteY20" fmla="*/ 740229 h 741449"/>
                  <a:gd name="connsiteX21" fmla="*/ 153513 w 778428"/>
                  <a:gd name="connsiteY21" fmla="*/ 741450 h 741449"/>
                  <a:gd name="connsiteX22" fmla="*/ 156633 w 778428"/>
                  <a:gd name="connsiteY22" fmla="*/ 740636 h 741449"/>
                  <a:gd name="connsiteX23" fmla="*/ 389719 w 778428"/>
                  <a:gd name="connsiteY23" fmla="*/ 617716 h 741449"/>
                  <a:gd name="connsiteX24" fmla="*/ 623075 w 778428"/>
                  <a:gd name="connsiteY24" fmla="*/ 739957 h 741449"/>
                  <a:gd name="connsiteX25" fmla="*/ 626195 w 778428"/>
                  <a:gd name="connsiteY25" fmla="*/ 740771 h 741449"/>
                  <a:gd name="connsiteX26" fmla="*/ 630130 w 778428"/>
                  <a:gd name="connsiteY26" fmla="*/ 739415 h 741449"/>
                  <a:gd name="connsiteX27" fmla="*/ 632844 w 778428"/>
                  <a:gd name="connsiteY27" fmla="*/ 732767 h 741449"/>
                  <a:gd name="connsiteX28" fmla="*/ 587936 w 778428"/>
                  <a:gd name="connsiteY28" fmla="*/ 473090 h 741449"/>
                  <a:gd name="connsiteX29" fmla="*/ 776385 w 778428"/>
                  <a:gd name="connsiteY29" fmla="*/ 288846 h 741449"/>
                  <a:gd name="connsiteX30" fmla="*/ 778149 w 778428"/>
                  <a:gd name="connsiteY30" fmla="*/ 281927 h 741449"/>
                  <a:gd name="connsiteX31" fmla="*/ 772722 w 778428"/>
                  <a:gd name="connsiteY31" fmla="*/ 277314 h 741449"/>
                  <a:gd name="connsiteX32" fmla="*/ 511959 w 778428"/>
                  <a:gd name="connsiteY32" fmla="*/ 239733 h 741449"/>
                  <a:gd name="connsiteX33" fmla="*/ 395010 w 778428"/>
                  <a:gd name="connsiteY33" fmla="*/ 3663 h 741449"/>
                  <a:gd name="connsiteX34" fmla="*/ 388905 w 778428"/>
                  <a:gd name="connsiteY34" fmla="*/ 0 h 741449"/>
                  <a:gd name="connsiteX35" fmla="*/ 388905 w 778428"/>
                  <a:gd name="connsiteY35" fmla="*/ 0 h 74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78428" h="741449">
                    <a:moveTo>
                      <a:pt x="388905" y="6784"/>
                    </a:moveTo>
                    <a:lnTo>
                      <a:pt x="507482" y="246110"/>
                    </a:lnTo>
                    <a:lnTo>
                      <a:pt x="771772" y="284098"/>
                    </a:lnTo>
                    <a:lnTo>
                      <a:pt x="580745" y="470783"/>
                    </a:lnTo>
                    <a:lnTo>
                      <a:pt x="626195" y="733988"/>
                    </a:lnTo>
                    <a:lnTo>
                      <a:pt x="389583" y="609983"/>
                    </a:lnTo>
                    <a:lnTo>
                      <a:pt x="153377" y="734530"/>
                    </a:lnTo>
                    <a:lnTo>
                      <a:pt x="198149" y="471190"/>
                    </a:lnTo>
                    <a:lnTo>
                      <a:pt x="6715" y="285048"/>
                    </a:lnTo>
                    <a:lnTo>
                      <a:pt x="271005" y="246245"/>
                    </a:lnTo>
                    <a:lnTo>
                      <a:pt x="388905" y="6784"/>
                    </a:lnTo>
                    <a:moveTo>
                      <a:pt x="388905" y="0"/>
                    </a:moveTo>
                    <a:cubicBezTo>
                      <a:pt x="388905" y="0"/>
                      <a:pt x="388905" y="0"/>
                      <a:pt x="388905" y="0"/>
                    </a:cubicBezTo>
                    <a:cubicBezTo>
                      <a:pt x="386327" y="0"/>
                      <a:pt x="384020" y="1492"/>
                      <a:pt x="382799" y="3799"/>
                    </a:cubicBezTo>
                    <a:lnTo>
                      <a:pt x="266528" y="240276"/>
                    </a:lnTo>
                    <a:lnTo>
                      <a:pt x="5766" y="278535"/>
                    </a:lnTo>
                    <a:cubicBezTo>
                      <a:pt x="3188" y="278942"/>
                      <a:pt x="1153" y="280706"/>
                      <a:pt x="339" y="283148"/>
                    </a:cubicBezTo>
                    <a:cubicBezTo>
                      <a:pt x="-475" y="285590"/>
                      <a:pt x="203" y="288304"/>
                      <a:pt x="2102" y="290067"/>
                    </a:cubicBezTo>
                    <a:lnTo>
                      <a:pt x="191094" y="473768"/>
                    </a:lnTo>
                    <a:lnTo>
                      <a:pt x="146865" y="733581"/>
                    </a:lnTo>
                    <a:cubicBezTo>
                      <a:pt x="146458" y="736158"/>
                      <a:pt x="147543" y="738736"/>
                      <a:pt x="149578" y="740229"/>
                    </a:cubicBezTo>
                    <a:cubicBezTo>
                      <a:pt x="150799" y="741043"/>
                      <a:pt x="152156" y="741450"/>
                      <a:pt x="153513" y="741450"/>
                    </a:cubicBezTo>
                    <a:cubicBezTo>
                      <a:pt x="154598" y="741450"/>
                      <a:pt x="155684" y="741178"/>
                      <a:pt x="156633" y="740636"/>
                    </a:cubicBezTo>
                    <a:lnTo>
                      <a:pt x="389719" y="617716"/>
                    </a:lnTo>
                    <a:lnTo>
                      <a:pt x="623075" y="739957"/>
                    </a:lnTo>
                    <a:cubicBezTo>
                      <a:pt x="624025" y="740500"/>
                      <a:pt x="625110" y="740771"/>
                      <a:pt x="626195" y="740771"/>
                    </a:cubicBezTo>
                    <a:cubicBezTo>
                      <a:pt x="627552" y="740771"/>
                      <a:pt x="629045" y="740364"/>
                      <a:pt x="630130" y="739415"/>
                    </a:cubicBezTo>
                    <a:cubicBezTo>
                      <a:pt x="632165" y="737922"/>
                      <a:pt x="633251" y="735344"/>
                      <a:pt x="632844" y="732767"/>
                    </a:cubicBezTo>
                    <a:lnTo>
                      <a:pt x="587936" y="473090"/>
                    </a:lnTo>
                    <a:lnTo>
                      <a:pt x="776385" y="288846"/>
                    </a:lnTo>
                    <a:cubicBezTo>
                      <a:pt x="778284" y="287083"/>
                      <a:pt x="778827" y="284369"/>
                      <a:pt x="778149" y="281927"/>
                    </a:cubicBezTo>
                    <a:cubicBezTo>
                      <a:pt x="777335" y="279485"/>
                      <a:pt x="775164" y="277721"/>
                      <a:pt x="772722" y="277314"/>
                    </a:cubicBezTo>
                    <a:lnTo>
                      <a:pt x="511959" y="239733"/>
                    </a:lnTo>
                    <a:lnTo>
                      <a:pt x="395010" y="3663"/>
                    </a:lnTo>
                    <a:cubicBezTo>
                      <a:pt x="393924" y="1357"/>
                      <a:pt x="391482" y="0"/>
                      <a:pt x="388905" y="0"/>
                    </a:cubicBezTo>
                    <a:lnTo>
                      <a:pt x="3889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35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A747EA-5FEE-4EB8-88F5-4FDC9610C791}"/>
              </a:ext>
            </a:extLst>
          </p:cNvPr>
          <p:cNvSpPr/>
          <p:nvPr/>
        </p:nvSpPr>
        <p:spPr>
          <a:xfrm>
            <a:off x="10089515" y="0"/>
            <a:ext cx="13567" cy="2875033"/>
          </a:xfrm>
          <a:custGeom>
            <a:avLst/>
            <a:gdLst>
              <a:gd name="connsiteX0" fmla="*/ 0 w 13567"/>
              <a:gd name="connsiteY0" fmla="*/ 0 h 2875033"/>
              <a:gd name="connsiteX1" fmla="*/ 0 w 13567"/>
              <a:gd name="connsiteY1" fmla="*/ 2875034 h 287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67" h="2875033">
                <a:moveTo>
                  <a:pt x="0" y="0"/>
                </a:moveTo>
                <a:lnTo>
                  <a:pt x="0" y="2875034"/>
                </a:lnTo>
              </a:path>
            </a:pathLst>
          </a:custGeom>
          <a:ln w="13562" cap="flat">
            <a:solidFill>
              <a:srgbClr val="000000"/>
            </a:solidFill>
            <a:custDash>
              <a:ds d="375000" sp="375000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3152EC-7637-4632-B974-2CBC159B9538}"/>
              </a:ext>
            </a:extLst>
          </p:cNvPr>
          <p:cNvSpPr/>
          <p:nvPr/>
        </p:nvSpPr>
        <p:spPr>
          <a:xfrm>
            <a:off x="8978901" y="6376"/>
            <a:ext cx="13567" cy="1258904"/>
          </a:xfrm>
          <a:custGeom>
            <a:avLst/>
            <a:gdLst>
              <a:gd name="connsiteX0" fmla="*/ 0 w 13567"/>
              <a:gd name="connsiteY0" fmla="*/ 0 h 1258904"/>
              <a:gd name="connsiteX1" fmla="*/ 0 w 13567"/>
              <a:gd name="connsiteY1" fmla="*/ 1258904 h 1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67" h="1258904">
                <a:moveTo>
                  <a:pt x="0" y="0"/>
                </a:moveTo>
                <a:lnTo>
                  <a:pt x="0" y="1258904"/>
                </a:lnTo>
              </a:path>
            </a:pathLst>
          </a:custGeom>
          <a:ln w="13562" cap="flat">
            <a:solidFill>
              <a:srgbClr val="000000"/>
            </a:solidFill>
            <a:custDash>
              <a:ds d="375000" sp="375000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2">
            <a:extLst>
              <a:ext uri="{FF2B5EF4-FFF2-40B4-BE49-F238E27FC236}">
                <a16:creationId xmlns:a16="http://schemas.microsoft.com/office/drawing/2014/main" id="{A8036686-7873-4804-8DC4-3F5B2C536E15}"/>
              </a:ext>
            </a:extLst>
          </p:cNvPr>
          <p:cNvGrpSpPr/>
          <p:nvPr/>
        </p:nvGrpSpPr>
        <p:grpSpPr>
          <a:xfrm>
            <a:off x="8728094" y="1130422"/>
            <a:ext cx="445723" cy="446090"/>
            <a:chOff x="8728094" y="1130422"/>
            <a:chExt cx="445723" cy="44609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78F6BDA-9026-48D0-9799-4B863A242035}"/>
                </a:ext>
              </a:extLst>
            </p:cNvPr>
            <p:cNvSpPr/>
            <p:nvPr/>
          </p:nvSpPr>
          <p:spPr>
            <a:xfrm>
              <a:off x="8731550" y="1133814"/>
              <a:ext cx="438948" cy="439442"/>
            </a:xfrm>
            <a:custGeom>
              <a:avLst/>
              <a:gdLst>
                <a:gd name="connsiteX0" fmla="*/ 193625 w 438948"/>
                <a:gd name="connsiteY0" fmla="*/ 439307 h 439442"/>
                <a:gd name="connsiteX1" fmla="*/ 190912 w 438948"/>
                <a:gd name="connsiteY1" fmla="*/ 437001 h 439442"/>
                <a:gd name="connsiteX2" fmla="*/ 146411 w 438948"/>
                <a:gd name="connsiteY2" fmla="*/ 292645 h 439442"/>
                <a:gd name="connsiteX3" fmla="*/ 2327 w 438948"/>
                <a:gd name="connsiteY3" fmla="*/ 247466 h 439442"/>
                <a:gd name="connsiteX4" fmla="*/ 21 w 438948"/>
                <a:gd name="connsiteY4" fmla="*/ 244753 h 439442"/>
                <a:gd name="connsiteX5" fmla="*/ 1377 w 438948"/>
                <a:gd name="connsiteY5" fmla="*/ 241497 h 439442"/>
                <a:gd name="connsiteX6" fmla="*/ 124839 w 438948"/>
                <a:gd name="connsiteY6" fmla="*/ 154531 h 439442"/>
                <a:gd name="connsiteX7" fmla="*/ 123211 w 438948"/>
                <a:gd name="connsiteY7" fmla="*/ 3528 h 439442"/>
                <a:gd name="connsiteX8" fmla="*/ 125110 w 438948"/>
                <a:gd name="connsiteY8" fmla="*/ 407 h 439442"/>
                <a:gd name="connsiteX9" fmla="*/ 126603 w 438948"/>
                <a:gd name="connsiteY9" fmla="*/ 0 h 439442"/>
                <a:gd name="connsiteX10" fmla="*/ 128638 w 438948"/>
                <a:gd name="connsiteY10" fmla="*/ 678 h 439442"/>
                <a:gd name="connsiteX11" fmla="*/ 249522 w 438948"/>
                <a:gd name="connsiteY11" fmla="*/ 91308 h 439442"/>
                <a:gd name="connsiteX12" fmla="*/ 392657 w 438948"/>
                <a:gd name="connsiteY12" fmla="*/ 43144 h 439442"/>
                <a:gd name="connsiteX13" fmla="*/ 393742 w 438948"/>
                <a:gd name="connsiteY13" fmla="*/ 43008 h 439442"/>
                <a:gd name="connsiteX14" fmla="*/ 396184 w 438948"/>
                <a:gd name="connsiteY14" fmla="*/ 43958 h 439442"/>
                <a:gd name="connsiteX15" fmla="*/ 396998 w 438948"/>
                <a:gd name="connsiteY15" fmla="*/ 47485 h 439442"/>
                <a:gd name="connsiteX16" fmla="*/ 348156 w 438948"/>
                <a:gd name="connsiteY16" fmla="*/ 190348 h 439442"/>
                <a:gd name="connsiteX17" fmla="*/ 438242 w 438948"/>
                <a:gd name="connsiteY17" fmla="*/ 311640 h 439442"/>
                <a:gd name="connsiteX18" fmla="*/ 438514 w 438948"/>
                <a:gd name="connsiteY18" fmla="*/ 315167 h 439442"/>
                <a:gd name="connsiteX19" fmla="*/ 435529 w 438948"/>
                <a:gd name="connsiteY19" fmla="*/ 317066 h 439442"/>
                <a:gd name="connsiteX20" fmla="*/ 284525 w 438948"/>
                <a:gd name="connsiteY20" fmla="*/ 314760 h 439442"/>
                <a:gd name="connsiteX21" fmla="*/ 197017 w 438948"/>
                <a:gd name="connsiteY21" fmla="*/ 437951 h 439442"/>
                <a:gd name="connsiteX22" fmla="*/ 194304 w 438948"/>
                <a:gd name="connsiteY22" fmla="*/ 439443 h 439442"/>
                <a:gd name="connsiteX23" fmla="*/ 193625 w 438948"/>
                <a:gd name="connsiteY23" fmla="*/ 439307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8948" h="439442">
                  <a:moveTo>
                    <a:pt x="193625" y="439307"/>
                  </a:moveTo>
                  <a:cubicBezTo>
                    <a:pt x="192404" y="439036"/>
                    <a:pt x="191318" y="438222"/>
                    <a:pt x="190912" y="437001"/>
                  </a:cubicBezTo>
                  <a:lnTo>
                    <a:pt x="146411" y="292645"/>
                  </a:lnTo>
                  <a:lnTo>
                    <a:pt x="2327" y="247466"/>
                  </a:lnTo>
                  <a:cubicBezTo>
                    <a:pt x="1106" y="247059"/>
                    <a:pt x="156" y="245974"/>
                    <a:pt x="21" y="244753"/>
                  </a:cubicBezTo>
                  <a:cubicBezTo>
                    <a:pt x="-115" y="243532"/>
                    <a:pt x="427" y="242175"/>
                    <a:pt x="1377" y="241497"/>
                  </a:cubicBezTo>
                  <a:lnTo>
                    <a:pt x="124839" y="154531"/>
                  </a:lnTo>
                  <a:lnTo>
                    <a:pt x="123211" y="3528"/>
                  </a:lnTo>
                  <a:cubicBezTo>
                    <a:pt x="123211" y="2171"/>
                    <a:pt x="123890" y="1085"/>
                    <a:pt x="125110" y="407"/>
                  </a:cubicBezTo>
                  <a:cubicBezTo>
                    <a:pt x="125653" y="136"/>
                    <a:pt x="126060" y="0"/>
                    <a:pt x="126603" y="0"/>
                  </a:cubicBezTo>
                  <a:cubicBezTo>
                    <a:pt x="127281" y="0"/>
                    <a:pt x="128095" y="271"/>
                    <a:pt x="128638" y="678"/>
                  </a:cubicBezTo>
                  <a:lnTo>
                    <a:pt x="249522" y="91308"/>
                  </a:lnTo>
                  <a:lnTo>
                    <a:pt x="392657" y="43144"/>
                  </a:lnTo>
                  <a:cubicBezTo>
                    <a:pt x="393063" y="43008"/>
                    <a:pt x="393335" y="43008"/>
                    <a:pt x="393742" y="43008"/>
                  </a:cubicBezTo>
                  <a:cubicBezTo>
                    <a:pt x="394691" y="43008"/>
                    <a:pt x="395506" y="43415"/>
                    <a:pt x="396184" y="43958"/>
                  </a:cubicBezTo>
                  <a:cubicBezTo>
                    <a:pt x="397134" y="44908"/>
                    <a:pt x="397405" y="46264"/>
                    <a:pt x="396998" y="47485"/>
                  </a:cubicBezTo>
                  <a:lnTo>
                    <a:pt x="348156" y="190348"/>
                  </a:lnTo>
                  <a:lnTo>
                    <a:pt x="438242" y="311640"/>
                  </a:lnTo>
                  <a:cubicBezTo>
                    <a:pt x="439056" y="312725"/>
                    <a:pt x="439192" y="314082"/>
                    <a:pt x="438514" y="315167"/>
                  </a:cubicBezTo>
                  <a:cubicBezTo>
                    <a:pt x="437971" y="316252"/>
                    <a:pt x="436750" y="317066"/>
                    <a:pt x="435529" y="317066"/>
                  </a:cubicBezTo>
                  <a:cubicBezTo>
                    <a:pt x="435529" y="317066"/>
                    <a:pt x="284525" y="314760"/>
                    <a:pt x="284525" y="314760"/>
                  </a:cubicBezTo>
                  <a:lnTo>
                    <a:pt x="197017" y="437951"/>
                  </a:lnTo>
                  <a:cubicBezTo>
                    <a:pt x="196338" y="438900"/>
                    <a:pt x="195389" y="439443"/>
                    <a:pt x="194304" y="439443"/>
                  </a:cubicBezTo>
                  <a:cubicBezTo>
                    <a:pt x="194032" y="439307"/>
                    <a:pt x="193896" y="439307"/>
                    <a:pt x="193625" y="439307"/>
                  </a:cubicBezTo>
                  <a:close/>
                </a:path>
              </a:pathLst>
            </a:custGeom>
            <a:solidFill>
              <a:srgbClr val="FEF7C1"/>
            </a:solidFill>
            <a:ln w="13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56C701D-BDE3-4088-8296-0DB60A9B4720}"/>
                </a:ext>
              </a:extLst>
            </p:cNvPr>
            <p:cNvSpPr/>
            <p:nvPr/>
          </p:nvSpPr>
          <p:spPr>
            <a:xfrm>
              <a:off x="8728094" y="1130422"/>
              <a:ext cx="445723" cy="446090"/>
            </a:xfrm>
            <a:custGeom>
              <a:avLst/>
              <a:gdLst>
                <a:gd name="connsiteX0" fmla="*/ 130059 w 445723"/>
                <a:gd name="connsiteY0" fmla="*/ 6784 h 446090"/>
                <a:gd name="connsiteX1" fmla="*/ 252299 w 445723"/>
                <a:gd name="connsiteY1" fmla="*/ 98498 h 446090"/>
                <a:gd name="connsiteX2" fmla="*/ 397062 w 445723"/>
                <a:gd name="connsiteY2" fmla="*/ 49792 h 446090"/>
                <a:gd name="connsiteX3" fmla="*/ 347677 w 445723"/>
                <a:gd name="connsiteY3" fmla="*/ 194419 h 446090"/>
                <a:gd name="connsiteX4" fmla="*/ 438849 w 445723"/>
                <a:gd name="connsiteY4" fmla="*/ 317066 h 446090"/>
                <a:gd name="connsiteX5" fmla="*/ 286082 w 445723"/>
                <a:gd name="connsiteY5" fmla="*/ 314760 h 446090"/>
                <a:gd name="connsiteX6" fmla="*/ 197623 w 445723"/>
                <a:gd name="connsiteY6" fmla="*/ 439307 h 446090"/>
                <a:gd name="connsiteX7" fmla="*/ 152580 w 445723"/>
                <a:gd name="connsiteY7" fmla="*/ 293324 h 446090"/>
                <a:gd name="connsiteX8" fmla="*/ 6732 w 445723"/>
                <a:gd name="connsiteY8" fmla="*/ 247602 h 446090"/>
                <a:gd name="connsiteX9" fmla="*/ 131687 w 445723"/>
                <a:gd name="connsiteY9" fmla="*/ 159686 h 446090"/>
                <a:gd name="connsiteX10" fmla="*/ 130059 w 445723"/>
                <a:gd name="connsiteY10" fmla="*/ 6784 h 446090"/>
                <a:gd name="connsiteX11" fmla="*/ 130059 w 445723"/>
                <a:gd name="connsiteY11" fmla="*/ 0 h 446090"/>
                <a:gd name="connsiteX12" fmla="*/ 126938 w 445723"/>
                <a:gd name="connsiteY12" fmla="*/ 678 h 446090"/>
                <a:gd name="connsiteX13" fmla="*/ 123275 w 445723"/>
                <a:gd name="connsiteY13" fmla="*/ 6784 h 446090"/>
                <a:gd name="connsiteX14" fmla="*/ 124903 w 445723"/>
                <a:gd name="connsiteY14" fmla="*/ 156023 h 446090"/>
                <a:gd name="connsiteX15" fmla="*/ 2934 w 445723"/>
                <a:gd name="connsiteY15" fmla="*/ 241904 h 446090"/>
                <a:gd name="connsiteX16" fmla="*/ 84 w 445723"/>
                <a:gd name="connsiteY16" fmla="*/ 248552 h 446090"/>
                <a:gd name="connsiteX17" fmla="*/ 4697 w 445723"/>
                <a:gd name="connsiteY17" fmla="*/ 253979 h 446090"/>
                <a:gd name="connsiteX18" fmla="*/ 147153 w 445723"/>
                <a:gd name="connsiteY18" fmla="*/ 298615 h 446090"/>
                <a:gd name="connsiteX19" fmla="*/ 191111 w 445723"/>
                <a:gd name="connsiteY19" fmla="*/ 441207 h 446090"/>
                <a:gd name="connsiteX20" fmla="*/ 196538 w 445723"/>
                <a:gd name="connsiteY20" fmla="*/ 445955 h 446090"/>
                <a:gd name="connsiteX21" fmla="*/ 197623 w 445723"/>
                <a:gd name="connsiteY21" fmla="*/ 446091 h 446090"/>
                <a:gd name="connsiteX22" fmla="*/ 203186 w 445723"/>
                <a:gd name="connsiteY22" fmla="*/ 443242 h 446090"/>
                <a:gd name="connsiteX23" fmla="*/ 289609 w 445723"/>
                <a:gd name="connsiteY23" fmla="*/ 321544 h 446090"/>
                <a:gd name="connsiteX24" fmla="*/ 438849 w 445723"/>
                <a:gd name="connsiteY24" fmla="*/ 323714 h 446090"/>
                <a:gd name="connsiteX25" fmla="*/ 438984 w 445723"/>
                <a:gd name="connsiteY25" fmla="*/ 323714 h 446090"/>
                <a:gd name="connsiteX26" fmla="*/ 444954 w 445723"/>
                <a:gd name="connsiteY26" fmla="*/ 320051 h 446090"/>
                <a:gd name="connsiteX27" fmla="*/ 444412 w 445723"/>
                <a:gd name="connsiteY27" fmla="*/ 312861 h 446090"/>
                <a:gd name="connsiteX28" fmla="*/ 355411 w 445723"/>
                <a:gd name="connsiteY28" fmla="*/ 193062 h 446090"/>
                <a:gd name="connsiteX29" fmla="*/ 403574 w 445723"/>
                <a:gd name="connsiteY29" fmla="*/ 51827 h 446090"/>
                <a:gd name="connsiteX30" fmla="*/ 401946 w 445723"/>
                <a:gd name="connsiteY30" fmla="*/ 44908 h 446090"/>
                <a:gd name="connsiteX31" fmla="*/ 397198 w 445723"/>
                <a:gd name="connsiteY31" fmla="*/ 42873 h 446090"/>
                <a:gd name="connsiteX32" fmla="*/ 395027 w 445723"/>
                <a:gd name="connsiteY32" fmla="*/ 43280 h 446090"/>
                <a:gd name="connsiteX33" fmla="*/ 253520 w 445723"/>
                <a:gd name="connsiteY33" fmla="*/ 90900 h 446090"/>
                <a:gd name="connsiteX34" fmla="*/ 134129 w 445723"/>
                <a:gd name="connsiteY34" fmla="*/ 1357 h 446090"/>
                <a:gd name="connsiteX35" fmla="*/ 130059 w 445723"/>
                <a:gd name="connsiteY35" fmla="*/ 0 h 446090"/>
                <a:gd name="connsiteX36" fmla="*/ 130059 w 445723"/>
                <a:gd name="connsiteY36" fmla="*/ 0 h 44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5723" h="446090">
                  <a:moveTo>
                    <a:pt x="130059" y="6784"/>
                  </a:moveTo>
                  <a:lnTo>
                    <a:pt x="252299" y="98498"/>
                  </a:lnTo>
                  <a:lnTo>
                    <a:pt x="397062" y="49792"/>
                  </a:lnTo>
                  <a:lnTo>
                    <a:pt x="347677" y="194419"/>
                  </a:lnTo>
                  <a:lnTo>
                    <a:pt x="438849" y="317066"/>
                  </a:lnTo>
                  <a:lnTo>
                    <a:pt x="286082" y="314760"/>
                  </a:lnTo>
                  <a:lnTo>
                    <a:pt x="197623" y="439307"/>
                  </a:lnTo>
                  <a:lnTo>
                    <a:pt x="152580" y="293324"/>
                  </a:lnTo>
                  <a:lnTo>
                    <a:pt x="6732" y="247602"/>
                  </a:lnTo>
                  <a:lnTo>
                    <a:pt x="131687" y="159686"/>
                  </a:lnTo>
                  <a:lnTo>
                    <a:pt x="130059" y="6784"/>
                  </a:lnTo>
                  <a:moveTo>
                    <a:pt x="130059" y="0"/>
                  </a:moveTo>
                  <a:cubicBezTo>
                    <a:pt x="128973" y="0"/>
                    <a:pt x="128023" y="271"/>
                    <a:pt x="126938" y="678"/>
                  </a:cubicBezTo>
                  <a:cubicBezTo>
                    <a:pt x="124632" y="1899"/>
                    <a:pt x="123139" y="4206"/>
                    <a:pt x="123275" y="6784"/>
                  </a:cubicBezTo>
                  <a:lnTo>
                    <a:pt x="124903" y="156023"/>
                  </a:lnTo>
                  <a:lnTo>
                    <a:pt x="2934" y="241904"/>
                  </a:lnTo>
                  <a:cubicBezTo>
                    <a:pt x="763" y="243396"/>
                    <a:pt x="-323" y="245974"/>
                    <a:pt x="84" y="248552"/>
                  </a:cubicBezTo>
                  <a:cubicBezTo>
                    <a:pt x="491" y="251130"/>
                    <a:pt x="2255" y="253165"/>
                    <a:pt x="4697" y="253979"/>
                  </a:cubicBezTo>
                  <a:lnTo>
                    <a:pt x="147153" y="298615"/>
                  </a:lnTo>
                  <a:lnTo>
                    <a:pt x="191111" y="441207"/>
                  </a:lnTo>
                  <a:cubicBezTo>
                    <a:pt x="191925" y="443649"/>
                    <a:pt x="193960" y="445548"/>
                    <a:pt x="196538" y="445955"/>
                  </a:cubicBezTo>
                  <a:cubicBezTo>
                    <a:pt x="196945" y="445955"/>
                    <a:pt x="197216" y="446091"/>
                    <a:pt x="197623" y="446091"/>
                  </a:cubicBezTo>
                  <a:cubicBezTo>
                    <a:pt x="199794" y="446091"/>
                    <a:pt x="201829" y="445006"/>
                    <a:pt x="203186" y="443242"/>
                  </a:cubicBezTo>
                  <a:lnTo>
                    <a:pt x="289609" y="321544"/>
                  </a:lnTo>
                  <a:lnTo>
                    <a:pt x="438849" y="323714"/>
                  </a:lnTo>
                  <a:cubicBezTo>
                    <a:pt x="438849" y="323714"/>
                    <a:pt x="438984" y="323714"/>
                    <a:pt x="438984" y="323714"/>
                  </a:cubicBezTo>
                  <a:cubicBezTo>
                    <a:pt x="441562" y="323714"/>
                    <a:pt x="443869" y="322358"/>
                    <a:pt x="444954" y="320051"/>
                  </a:cubicBezTo>
                  <a:cubicBezTo>
                    <a:pt x="446175" y="317745"/>
                    <a:pt x="445904" y="315031"/>
                    <a:pt x="444412" y="312861"/>
                  </a:cubicBezTo>
                  <a:lnTo>
                    <a:pt x="355411" y="193062"/>
                  </a:lnTo>
                  <a:lnTo>
                    <a:pt x="403574" y="51827"/>
                  </a:lnTo>
                  <a:cubicBezTo>
                    <a:pt x="404388" y="49385"/>
                    <a:pt x="403846" y="46671"/>
                    <a:pt x="401946" y="44908"/>
                  </a:cubicBezTo>
                  <a:cubicBezTo>
                    <a:pt x="400590" y="43551"/>
                    <a:pt x="398962" y="42873"/>
                    <a:pt x="397198" y="42873"/>
                  </a:cubicBezTo>
                  <a:cubicBezTo>
                    <a:pt x="396519" y="42873"/>
                    <a:pt x="395705" y="43008"/>
                    <a:pt x="395027" y="43280"/>
                  </a:cubicBezTo>
                  <a:lnTo>
                    <a:pt x="253520" y="90900"/>
                  </a:lnTo>
                  <a:lnTo>
                    <a:pt x="134129" y="1357"/>
                  </a:lnTo>
                  <a:cubicBezTo>
                    <a:pt x="132907" y="543"/>
                    <a:pt x="131551" y="0"/>
                    <a:pt x="130059" y="0"/>
                  </a:cubicBezTo>
                  <a:lnTo>
                    <a:pt x="130059" y="0"/>
                  </a:lnTo>
                  <a:close/>
                </a:path>
              </a:pathLst>
            </a:custGeom>
            <a:solidFill>
              <a:srgbClr val="000000"/>
            </a:solidFill>
            <a:ln w="13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aphic 2">
            <a:extLst>
              <a:ext uri="{FF2B5EF4-FFF2-40B4-BE49-F238E27FC236}">
                <a16:creationId xmlns:a16="http://schemas.microsoft.com/office/drawing/2014/main" id="{A8036686-7873-4804-8DC4-3F5B2C536E15}"/>
              </a:ext>
            </a:extLst>
          </p:cNvPr>
          <p:cNvGrpSpPr/>
          <p:nvPr/>
        </p:nvGrpSpPr>
        <p:grpSpPr>
          <a:xfrm>
            <a:off x="9700204" y="2687398"/>
            <a:ext cx="778428" cy="741449"/>
            <a:chOff x="9700204" y="2687398"/>
            <a:chExt cx="778428" cy="74144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9A384E-D54A-4AE7-8BC7-9A765AF034C2}"/>
                </a:ext>
              </a:extLst>
            </p:cNvPr>
            <p:cNvSpPr/>
            <p:nvPr/>
          </p:nvSpPr>
          <p:spPr>
            <a:xfrm>
              <a:off x="9703616" y="2690790"/>
              <a:ext cx="771663" cy="734665"/>
            </a:xfrm>
            <a:custGeom>
              <a:avLst/>
              <a:gdLst>
                <a:gd name="connsiteX0" fmla="*/ 150102 w 771663"/>
                <a:gd name="connsiteY0" fmla="*/ 734666 h 734665"/>
                <a:gd name="connsiteX1" fmla="*/ 148066 w 771663"/>
                <a:gd name="connsiteY1" fmla="*/ 733988 h 734665"/>
                <a:gd name="connsiteX2" fmla="*/ 146710 w 771663"/>
                <a:gd name="connsiteY2" fmla="*/ 730732 h 734665"/>
                <a:gd name="connsiteX3" fmla="*/ 191210 w 771663"/>
                <a:gd name="connsiteY3" fmla="*/ 469155 h 734665"/>
                <a:gd name="connsiteX4" fmla="*/ 997 w 771663"/>
                <a:gd name="connsiteY4" fmla="*/ 284234 h 734665"/>
                <a:gd name="connsiteX5" fmla="*/ 183 w 771663"/>
                <a:gd name="connsiteY5" fmla="*/ 280706 h 734665"/>
                <a:gd name="connsiteX6" fmla="*/ 2896 w 771663"/>
                <a:gd name="connsiteY6" fmla="*/ 278400 h 734665"/>
                <a:gd name="connsiteX7" fmla="*/ 265423 w 771663"/>
                <a:gd name="connsiteY7" fmla="*/ 239869 h 734665"/>
                <a:gd name="connsiteX8" fmla="*/ 382508 w 771663"/>
                <a:gd name="connsiteY8" fmla="*/ 1899 h 734665"/>
                <a:gd name="connsiteX9" fmla="*/ 385493 w 771663"/>
                <a:gd name="connsiteY9" fmla="*/ 0 h 734665"/>
                <a:gd name="connsiteX10" fmla="*/ 385493 w 771663"/>
                <a:gd name="connsiteY10" fmla="*/ 0 h 734665"/>
                <a:gd name="connsiteX11" fmla="*/ 388477 w 771663"/>
                <a:gd name="connsiteY11" fmla="*/ 1899 h 734665"/>
                <a:gd name="connsiteX12" fmla="*/ 506242 w 771663"/>
                <a:gd name="connsiteY12" fmla="*/ 239598 h 734665"/>
                <a:gd name="connsiteX13" fmla="*/ 768767 w 771663"/>
                <a:gd name="connsiteY13" fmla="*/ 277314 h 734665"/>
                <a:gd name="connsiteX14" fmla="*/ 771481 w 771663"/>
                <a:gd name="connsiteY14" fmla="*/ 279621 h 734665"/>
                <a:gd name="connsiteX15" fmla="*/ 770667 w 771663"/>
                <a:gd name="connsiteY15" fmla="*/ 283148 h 734665"/>
                <a:gd name="connsiteX16" fmla="*/ 580996 w 771663"/>
                <a:gd name="connsiteY16" fmla="*/ 468612 h 734665"/>
                <a:gd name="connsiteX17" fmla="*/ 626176 w 771663"/>
                <a:gd name="connsiteY17" fmla="*/ 730053 h 734665"/>
                <a:gd name="connsiteX18" fmla="*/ 624819 w 771663"/>
                <a:gd name="connsiteY18" fmla="*/ 733445 h 734665"/>
                <a:gd name="connsiteX19" fmla="*/ 622784 w 771663"/>
                <a:gd name="connsiteY19" fmla="*/ 734123 h 734665"/>
                <a:gd name="connsiteX20" fmla="*/ 621156 w 771663"/>
                <a:gd name="connsiteY20" fmla="*/ 733716 h 734665"/>
                <a:gd name="connsiteX21" fmla="*/ 386171 w 771663"/>
                <a:gd name="connsiteY21" fmla="*/ 610661 h 734665"/>
                <a:gd name="connsiteX22" fmla="*/ 151594 w 771663"/>
                <a:gd name="connsiteY22" fmla="*/ 734395 h 734665"/>
                <a:gd name="connsiteX23" fmla="*/ 150102 w 771663"/>
                <a:gd name="connsiteY23" fmla="*/ 734666 h 7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71663" h="734665">
                  <a:moveTo>
                    <a:pt x="150102" y="734666"/>
                  </a:moveTo>
                  <a:cubicBezTo>
                    <a:pt x="149422" y="734666"/>
                    <a:pt x="148744" y="734395"/>
                    <a:pt x="148066" y="733988"/>
                  </a:cubicBezTo>
                  <a:cubicBezTo>
                    <a:pt x="146980" y="733174"/>
                    <a:pt x="146438" y="731953"/>
                    <a:pt x="146710" y="730732"/>
                  </a:cubicBezTo>
                  <a:lnTo>
                    <a:pt x="191210" y="469155"/>
                  </a:lnTo>
                  <a:lnTo>
                    <a:pt x="997" y="284234"/>
                  </a:lnTo>
                  <a:cubicBezTo>
                    <a:pt x="48" y="283284"/>
                    <a:pt x="-224" y="281927"/>
                    <a:pt x="183" y="280706"/>
                  </a:cubicBezTo>
                  <a:cubicBezTo>
                    <a:pt x="590" y="279485"/>
                    <a:pt x="1676" y="278535"/>
                    <a:pt x="2896" y="278400"/>
                  </a:cubicBezTo>
                  <a:lnTo>
                    <a:pt x="265423" y="239869"/>
                  </a:lnTo>
                  <a:lnTo>
                    <a:pt x="382508" y="1899"/>
                  </a:lnTo>
                  <a:cubicBezTo>
                    <a:pt x="383051" y="814"/>
                    <a:pt x="384271" y="0"/>
                    <a:pt x="385493" y="0"/>
                  </a:cubicBezTo>
                  <a:lnTo>
                    <a:pt x="385493" y="0"/>
                  </a:lnTo>
                  <a:cubicBezTo>
                    <a:pt x="386714" y="0"/>
                    <a:pt x="387935" y="678"/>
                    <a:pt x="388477" y="1899"/>
                  </a:cubicBezTo>
                  <a:lnTo>
                    <a:pt x="506242" y="239598"/>
                  </a:lnTo>
                  <a:lnTo>
                    <a:pt x="768767" y="277314"/>
                  </a:lnTo>
                  <a:cubicBezTo>
                    <a:pt x="769989" y="277450"/>
                    <a:pt x="771074" y="278400"/>
                    <a:pt x="771481" y="279621"/>
                  </a:cubicBezTo>
                  <a:cubicBezTo>
                    <a:pt x="771888" y="280842"/>
                    <a:pt x="771617" y="282199"/>
                    <a:pt x="770667" y="283148"/>
                  </a:cubicBezTo>
                  <a:lnTo>
                    <a:pt x="580996" y="468612"/>
                  </a:lnTo>
                  <a:lnTo>
                    <a:pt x="626176" y="730053"/>
                  </a:lnTo>
                  <a:cubicBezTo>
                    <a:pt x="626447" y="731274"/>
                    <a:pt x="625904" y="732631"/>
                    <a:pt x="624819" y="733445"/>
                  </a:cubicBezTo>
                  <a:cubicBezTo>
                    <a:pt x="624276" y="733852"/>
                    <a:pt x="623462" y="734123"/>
                    <a:pt x="622784" y="734123"/>
                  </a:cubicBezTo>
                  <a:cubicBezTo>
                    <a:pt x="622241" y="734123"/>
                    <a:pt x="621698" y="733988"/>
                    <a:pt x="621156" y="733716"/>
                  </a:cubicBezTo>
                  <a:lnTo>
                    <a:pt x="386171" y="610661"/>
                  </a:lnTo>
                  <a:lnTo>
                    <a:pt x="151594" y="734395"/>
                  </a:lnTo>
                  <a:cubicBezTo>
                    <a:pt x="151186" y="734530"/>
                    <a:pt x="150644" y="734666"/>
                    <a:pt x="150102" y="734666"/>
                  </a:cubicBezTo>
                  <a:close/>
                </a:path>
              </a:pathLst>
            </a:custGeom>
            <a:solidFill>
              <a:srgbClr val="FEF7C1"/>
            </a:solidFill>
            <a:ln w="13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78132C1-35E0-4C2E-9914-D7291706AB55}"/>
                </a:ext>
              </a:extLst>
            </p:cNvPr>
            <p:cNvSpPr/>
            <p:nvPr/>
          </p:nvSpPr>
          <p:spPr>
            <a:xfrm>
              <a:off x="9700204" y="2687398"/>
              <a:ext cx="778428" cy="741449"/>
            </a:xfrm>
            <a:custGeom>
              <a:avLst/>
              <a:gdLst>
                <a:gd name="connsiteX0" fmla="*/ 388905 w 778428"/>
                <a:gd name="connsiteY0" fmla="*/ 6784 h 741449"/>
                <a:gd name="connsiteX1" fmla="*/ 507482 w 778428"/>
                <a:gd name="connsiteY1" fmla="*/ 246110 h 741449"/>
                <a:gd name="connsiteX2" fmla="*/ 771772 w 778428"/>
                <a:gd name="connsiteY2" fmla="*/ 284098 h 741449"/>
                <a:gd name="connsiteX3" fmla="*/ 580746 w 778428"/>
                <a:gd name="connsiteY3" fmla="*/ 470783 h 741449"/>
                <a:gd name="connsiteX4" fmla="*/ 626196 w 778428"/>
                <a:gd name="connsiteY4" fmla="*/ 733988 h 741449"/>
                <a:gd name="connsiteX5" fmla="*/ 389583 w 778428"/>
                <a:gd name="connsiteY5" fmla="*/ 609983 h 741449"/>
                <a:gd name="connsiteX6" fmla="*/ 153378 w 778428"/>
                <a:gd name="connsiteY6" fmla="*/ 734530 h 741449"/>
                <a:gd name="connsiteX7" fmla="*/ 198149 w 778428"/>
                <a:gd name="connsiteY7" fmla="*/ 471190 h 741449"/>
                <a:gd name="connsiteX8" fmla="*/ 6716 w 778428"/>
                <a:gd name="connsiteY8" fmla="*/ 285048 h 741449"/>
                <a:gd name="connsiteX9" fmla="*/ 271005 w 778428"/>
                <a:gd name="connsiteY9" fmla="*/ 246245 h 741449"/>
                <a:gd name="connsiteX10" fmla="*/ 388905 w 778428"/>
                <a:gd name="connsiteY10" fmla="*/ 6784 h 741449"/>
                <a:gd name="connsiteX11" fmla="*/ 388905 w 778428"/>
                <a:gd name="connsiteY11" fmla="*/ 0 h 741449"/>
                <a:gd name="connsiteX12" fmla="*/ 388905 w 778428"/>
                <a:gd name="connsiteY12" fmla="*/ 0 h 741449"/>
                <a:gd name="connsiteX13" fmla="*/ 382799 w 778428"/>
                <a:gd name="connsiteY13" fmla="*/ 3799 h 741449"/>
                <a:gd name="connsiteX14" fmla="*/ 266528 w 778428"/>
                <a:gd name="connsiteY14" fmla="*/ 240276 h 741449"/>
                <a:gd name="connsiteX15" fmla="*/ 5766 w 778428"/>
                <a:gd name="connsiteY15" fmla="*/ 278535 h 741449"/>
                <a:gd name="connsiteX16" fmla="*/ 339 w 778428"/>
                <a:gd name="connsiteY16" fmla="*/ 283148 h 741449"/>
                <a:gd name="connsiteX17" fmla="*/ 2103 w 778428"/>
                <a:gd name="connsiteY17" fmla="*/ 290068 h 741449"/>
                <a:gd name="connsiteX18" fmla="*/ 191094 w 778428"/>
                <a:gd name="connsiteY18" fmla="*/ 473768 h 741449"/>
                <a:gd name="connsiteX19" fmla="*/ 146865 w 778428"/>
                <a:gd name="connsiteY19" fmla="*/ 733581 h 741449"/>
                <a:gd name="connsiteX20" fmla="*/ 149578 w 778428"/>
                <a:gd name="connsiteY20" fmla="*/ 740229 h 741449"/>
                <a:gd name="connsiteX21" fmla="*/ 153513 w 778428"/>
                <a:gd name="connsiteY21" fmla="*/ 741450 h 741449"/>
                <a:gd name="connsiteX22" fmla="*/ 156634 w 778428"/>
                <a:gd name="connsiteY22" fmla="*/ 740636 h 741449"/>
                <a:gd name="connsiteX23" fmla="*/ 389719 w 778428"/>
                <a:gd name="connsiteY23" fmla="*/ 617716 h 741449"/>
                <a:gd name="connsiteX24" fmla="*/ 623075 w 778428"/>
                <a:gd name="connsiteY24" fmla="*/ 739957 h 741449"/>
                <a:gd name="connsiteX25" fmla="*/ 626196 w 778428"/>
                <a:gd name="connsiteY25" fmla="*/ 740771 h 741449"/>
                <a:gd name="connsiteX26" fmla="*/ 630130 w 778428"/>
                <a:gd name="connsiteY26" fmla="*/ 739415 h 741449"/>
                <a:gd name="connsiteX27" fmla="*/ 632843 w 778428"/>
                <a:gd name="connsiteY27" fmla="*/ 732767 h 741449"/>
                <a:gd name="connsiteX28" fmla="*/ 587936 w 778428"/>
                <a:gd name="connsiteY28" fmla="*/ 473090 h 741449"/>
                <a:gd name="connsiteX29" fmla="*/ 776385 w 778428"/>
                <a:gd name="connsiteY29" fmla="*/ 288846 h 741449"/>
                <a:gd name="connsiteX30" fmla="*/ 778149 w 778428"/>
                <a:gd name="connsiteY30" fmla="*/ 281927 h 741449"/>
                <a:gd name="connsiteX31" fmla="*/ 772722 w 778428"/>
                <a:gd name="connsiteY31" fmla="*/ 277314 h 741449"/>
                <a:gd name="connsiteX32" fmla="*/ 511960 w 778428"/>
                <a:gd name="connsiteY32" fmla="*/ 239733 h 741449"/>
                <a:gd name="connsiteX33" fmla="*/ 395010 w 778428"/>
                <a:gd name="connsiteY33" fmla="*/ 3663 h 741449"/>
                <a:gd name="connsiteX34" fmla="*/ 388905 w 778428"/>
                <a:gd name="connsiteY34" fmla="*/ 0 h 741449"/>
                <a:gd name="connsiteX35" fmla="*/ 388905 w 778428"/>
                <a:gd name="connsiteY35" fmla="*/ 0 h 74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78428" h="741449">
                  <a:moveTo>
                    <a:pt x="388905" y="6784"/>
                  </a:moveTo>
                  <a:lnTo>
                    <a:pt x="507482" y="246110"/>
                  </a:lnTo>
                  <a:lnTo>
                    <a:pt x="771772" y="284098"/>
                  </a:lnTo>
                  <a:lnTo>
                    <a:pt x="580746" y="470783"/>
                  </a:lnTo>
                  <a:lnTo>
                    <a:pt x="626196" y="733988"/>
                  </a:lnTo>
                  <a:lnTo>
                    <a:pt x="389583" y="609983"/>
                  </a:lnTo>
                  <a:lnTo>
                    <a:pt x="153378" y="734530"/>
                  </a:lnTo>
                  <a:lnTo>
                    <a:pt x="198149" y="471190"/>
                  </a:lnTo>
                  <a:lnTo>
                    <a:pt x="6716" y="285048"/>
                  </a:lnTo>
                  <a:lnTo>
                    <a:pt x="271005" y="246245"/>
                  </a:lnTo>
                  <a:lnTo>
                    <a:pt x="388905" y="6784"/>
                  </a:lnTo>
                  <a:moveTo>
                    <a:pt x="388905" y="0"/>
                  </a:moveTo>
                  <a:cubicBezTo>
                    <a:pt x="388905" y="0"/>
                    <a:pt x="388905" y="0"/>
                    <a:pt x="388905" y="0"/>
                  </a:cubicBezTo>
                  <a:cubicBezTo>
                    <a:pt x="386327" y="0"/>
                    <a:pt x="384021" y="1492"/>
                    <a:pt x="382799" y="3799"/>
                  </a:cubicBezTo>
                  <a:lnTo>
                    <a:pt x="266528" y="240276"/>
                  </a:lnTo>
                  <a:lnTo>
                    <a:pt x="5766" y="278535"/>
                  </a:lnTo>
                  <a:cubicBezTo>
                    <a:pt x="3188" y="278942"/>
                    <a:pt x="1153" y="280706"/>
                    <a:pt x="339" y="283148"/>
                  </a:cubicBezTo>
                  <a:cubicBezTo>
                    <a:pt x="-475" y="285590"/>
                    <a:pt x="203" y="288304"/>
                    <a:pt x="2103" y="290068"/>
                  </a:cubicBezTo>
                  <a:lnTo>
                    <a:pt x="191094" y="473768"/>
                  </a:lnTo>
                  <a:lnTo>
                    <a:pt x="146865" y="733581"/>
                  </a:lnTo>
                  <a:cubicBezTo>
                    <a:pt x="146458" y="736158"/>
                    <a:pt x="147544" y="738736"/>
                    <a:pt x="149578" y="740229"/>
                  </a:cubicBezTo>
                  <a:cubicBezTo>
                    <a:pt x="150800" y="741043"/>
                    <a:pt x="152156" y="741450"/>
                    <a:pt x="153513" y="741450"/>
                  </a:cubicBezTo>
                  <a:cubicBezTo>
                    <a:pt x="154598" y="741450"/>
                    <a:pt x="155684" y="741178"/>
                    <a:pt x="156634" y="740636"/>
                  </a:cubicBezTo>
                  <a:lnTo>
                    <a:pt x="389719" y="617716"/>
                  </a:lnTo>
                  <a:lnTo>
                    <a:pt x="623075" y="739957"/>
                  </a:lnTo>
                  <a:cubicBezTo>
                    <a:pt x="624025" y="740500"/>
                    <a:pt x="625110" y="740771"/>
                    <a:pt x="626196" y="740771"/>
                  </a:cubicBezTo>
                  <a:cubicBezTo>
                    <a:pt x="627553" y="740771"/>
                    <a:pt x="629045" y="740364"/>
                    <a:pt x="630130" y="739415"/>
                  </a:cubicBezTo>
                  <a:cubicBezTo>
                    <a:pt x="632165" y="737922"/>
                    <a:pt x="633251" y="735344"/>
                    <a:pt x="632843" y="732767"/>
                  </a:cubicBezTo>
                  <a:lnTo>
                    <a:pt x="587936" y="473090"/>
                  </a:lnTo>
                  <a:lnTo>
                    <a:pt x="776385" y="288846"/>
                  </a:lnTo>
                  <a:cubicBezTo>
                    <a:pt x="778285" y="287083"/>
                    <a:pt x="778827" y="284369"/>
                    <a:pt x="778149" y="281927"/>
                  </a:cubicBezTo>
                  <a:cubicBezTo>
                    <a:pt x="777335" y="279485"/>
                    <a:pt x="775164" y="277721"/>
                    <a:pt x="772722" y="277314"/>
                  </a:cubicBezTo>
                  <a:lnTo>
                    <a:pt x="511960" y="239733"/>
                  </a:lnTo>
                  <a:lnTo>
                    <a:pt x="395010" y="3663"/>
                  </a:lnTo>
                  <a:cubicBezTo>
                    <a:pt x="393789" y="1492"/>
                    <a:pt x="391483" y="0"/>
                    <a:pt x="388905" y="0"/>
                  </a:cubicBezTo>
                  <a:lnTo>
                    <a:pt x="388905" y="0"/>
                  </a:lnTo>
                  <a:close/>
                </a:path>
              </a:pathLst>
            </a:custGeom>
            <a:solidFill>
              <a:srgbClr val="000000"/>
            </a:solidFill>
            <a:ln w="13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2DB730-F12B-43E5-B1BC-23CC5450939A}"/>
              </a:ext>
            </a:extLst>
          </p:cNvPr>
          <p:cNvSpPr/>
          <p:nvPr/>
        </p:nvSpPr>
        <p:spPr>
          <a:xfrm>
            <a:off x="11525065" y="0"/>
            <a:ext cx="13567" cy="1839446"/>
          </a:xfrm>
          <a:custGeom>
            <a:avLst/>
            <a:gdLst>
              <a:gd name="connsiteX0" fmla="*/ 0 w 13567"/>
              <a:gd name="connsiteY0" fmla="*/ 0 h 1839446"/>
              <a:gd name="connsiteX1" fmla="*/ 0 w 13567"/>
              <a:gd name="connsiteY1" fmla="*/ 1839447 h 183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67" h="1839446">
                <a:moveTo>
                  <a:pt x="0" y="0"/>
                </a:moveTo>
                <a:lnTo>
                  <a:pt x="0" y="1839447"/>
                </a:lnTo>
              </a:path>
            </a:pathLst>
          </a:custGeom>
          <a:ln w="13562" cap="flat">
            <a:solidFill>
              <a:srgbClr val="000000"/>
            </a:solidFill>
            <a:custDash>
              <a:ds d="375000" sp="375000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A8036686-7873-4804-8DC4-3F5B2C536E15}"/>
              </a:ext>
            </a:extLst>
          </p:cNvPr>
          <p:cNvGrpSpPr/>
          <p:nvPr/>
        </p:nvGrpSpPr>
        <p:grpSpPr>
          <a:xfrm>
            <a:off x="11232352" y="1609753"/>
            <a:ext cx="585231" cy="557613"/>
            <a:chOff x="11232352" y="1609753"/>
            <a:chExt cx="585231" cy="55761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1945B3-B186-4868-B6E2-F66D79C422A1}"/>
                </a:ext>
              </a:extLst>
            </p:cNvPr>
            <p:cNvSpPr/>
            <p:nvPr/>
          </p:nvSpPr>
          <p:spPr>
            <a:xfrm>
              <a:off x="11235764" y="1613144"/>
              <a:ext cx="578330" cy="550694"/>
            </a:xfrm>
            <a:custGeom>
              <a:avLst/>
              <a:gdLst>
                <a:gd name="connsiteX0" fmla="*/ 113198 w 578330"/>
                <a:gd name="connsiteY0" fmla="*/ 550694 h 550694"/>
                <a:gd name="connsiteX1" fmla="*/ 111164 w 578330"/>
                <a:gd name="connsiteY1" fmla="*/ 550016 h 550694"/>
                <a:gd name="connsiteX2" fmla="*/ 109806 w 578330"/>
                <a:gd name="connsiteY2" fmla="*/ 546760 h 550694"/>
                <a:gd name="connsiteX3" fmla="*/ 142910 w 578330"/>
                <a:gd name="connsiteY3" fmla="*/ 351799 h 550694"/>
                <a:gd name="connsiteX4" fmla="*/ 998 w 578330"/>
                <a:gd name="connsiteY4" fmla="*/ 213955 h 550694"/>
                <a:gd name="connsiteX5" fmla="*/ 183 w 578330"/>
                <a:gd name="connsiteY5" fmla="*/ 210428 h 550694"/>
                <a:gd name="connsiteX6" fmla="*/ 2896 w 578330"/>
                <a:gd name="connsiteY6" fmla="*/ 208122 h 550694"/>
                <a:gd name="connsiteX7" fmla="*/ 198672 w 578330"/>
                <a:gd name="connsiteY7" fmla="*/ 179359 h 550694"/>
                <a:gd name="connsiteX8" fmla="*/ 285910 w 578330"/>
                <a:gd name="connsiteY8" fmla="*/ 1899 h 550694"/>
                <a:gd name="connsiteX9" fmla="*/ 288894 w 578330"/>
                <a:gd name="connsiteY9" fmla="*/ 0 h 550694"/>
                <a:gd name="connsiteX10" fmla="*/ 288894 w 578330"/>
                <a:gd name="connsiteY10" fmla="*/ 0 h 550694"/>
                <a:gd name="connsiteX11" fmla="*/ 291879 w 578330"/>
                <a:gd name="connsiteY11" fmla="*/ 1899 h 550694"/>
                <a:gd name="connsiteX12" fmla="*/ 379659 w 578330"/>
                <a:gd name="connsiteY12" fmla="*/ 179223 h 550694"/>
                <a:gd name="connsiteX13" fmla="*/ 575434 w 578330"/>
                <a:gd name="connsiteY13" fmla="*/ 207443 h 550694"/>
                <a:gd name="connsiteX14" fmla="*/ 578148 w 578330"/>
                <a:gd name="connsiteY14" fmla="*/ 209750 h 550694"/>
                <a:gd name="connsiteX15" fmla="*/ 577334 w 578330"/>
                <a:gd name="connsiteY15" fmla="*/ 213277 h 550694"/>
                <a:gd name="connsiteX16" fmla="*/ 435828 w 578330"/>
                <a:gd name="connsiteY16" fmla="*/ 351527 h 550694"/>
                <a:gd name="connsiteX17" fmla="*/ 469474 w 578330"/>
                <a:gd name="connsiteY17" fmla="*/ 546488 h 550694"/>
                <a:gd name="connsiteX18" fmla="*/ 468118 w 578330"/>
                <a:gd name="connsiteY18" fmla="*/ 549880 h 550694"/>
                <a:gd name="connsiteX19" fmla="*/ 466082 w 578330"/>
                <a:gd name="connsiteY19" fmla="*/ 550559 h 550694"/>
                <a:gd name="connsiteX20" fmla="*/ 464454 w 578330"/>
                <a:gd name="connsiteY20" fmla="*/ 550152 h 550694"/>
                <a:gd name="connsiteX21" fmla="*/ 289166 w 578330"/>
                <a:gd name="connsiteY21" fmla="*/ 458301 h 550694"/>
                <a:gd name="connsiteX22" fmla="*/ 114148 w 578330"/>
                <a:gd name="connsiteY22" fmla="*/ 550559 h 550694"/>
                <a:gd name="connsiteX23" fmla="*/ 113198 w 578330"/>
                <a:gd name="connsiteY23" fmla="*/ 550694 h 55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330" h="550694">
                  <a:moveTo>
                    <a:pt x="113198" y="550694"/>
                  </a:moveTo>
                  <a:cubicBezTo>
                    <a:pt x="112520" y="550694"/>
                    <a:pt x="111842" y="550423"/>
                    <a:pt x="111164" y="550016"/>
                  </a:cubicBezTo>
                  <a:cubicBezTo>
                    <a:pt x="110078" y="549202"/>
                    <a:pt x="109536" y="547981"/>
                    <a:pt x="109806" y="546760"/>
                  </a:cubicBezTo>
                  <a:lnTo>
                    <a:pt x="142910" y="351799"/>
                  </a:lnTo>
                  <a:lnTo>
                    <a:pt x="998" y="213955"/>
                  </a:lnTo>
                  <a:cubicBezTo>
                    <a:pt x="48" y="213006"/>
                    <a:pt x="-224" y="211649"/>
                    <a:pt x="183" y="210428"/>
                  </a:cubicBezTo>
                  <a:cubicBezTo>
                    <a:pt x="590" y="209207"/>
                    <a:pt x="1676" y="208257"/>
                    <a:pt x="2896" y="208122"/>
                  </a:cubicBezTo>
                  <a:lnTo>
                    <a:pt x="198672" y="179359"/>
                  </a:lnTo>
                  <a:lnTo>
                    <a:pt x="285910" y="1899"/>
                  </a:lnTo>
                  <a:cubicBezTo>
                    <a:pt x="286452" y="814"/>
                    <a:pt x="287673" y="0"/>
                    <a:pt x="288894" y="0"/>
                  </a:cubicBezTo>
                  <a:lnTo>
                    <a:pt x="288894" y="0"/>
                  </a:lnTo>
                  <a:cubicBezTo>
                    <a:pt x="290116" y="0"/>
                    <a:pt x="291336" y="678"/>
                    <a:pt x="291879" y="1899"/>
                  </a:cubicBezTo>
                  <a:lnTo>
                    <a:pt x="379659" y="179223"/>
                  </a:lnTo>
                  <a:lnTo>
                    <a:pt x="575434" y="207443"/>
                  </a:lnTo>
                  <a:cubicBezTo>
                    <a:pt x="576656" y="207579"/>
                    <a:pt x="577740" y="208529"/>
                    <a:pt x="578148" y="209750"/>
                  </a:cubicBezTo>
                  <a:cubicBezTo>
                    <a:pt x="578554" y="210971"/>
                    <a:pt x="578284" y="212327"/>
                    <a:pt x="577334" y="213277"/>
                  </a:cubicBezTo>
                  <a:lnTo>
                    <a:pt x="435828" y="351527"/>
                  </a:lnTo>
                  <a:lnTo>
                    <a:pt x="469474" y="546488"/>
                  </a:lnTo>
                  <a:cubicBezTo>
                    <a:pt x="469746" y="547710"/>
                    <a:pt x="469202" y="549066"/>
                    <a:pt x="468118" y="549880"/>
                  </a:cubicBezTo>
                  <a:cubicBezTo>
                    <a:pt x="467574" y="550287"/>
                    <a:pt x="466760" y="550559"/>
                    <a:pt x="466082" y="550559"/>
                  </a:cubicBezTo>
                  <a:cubicBezTo>
                    <a:pt x="465540" y="550559"/>
                    <a:pt x="464997" y="550423"/>
                    <a:pt x="464454" y="550152"/>
                  </a:cubicBezTo>
                  <a:lnTo>
                    <a:pt x="289166" y="458301"/>
                  </a:lnTo>
                  <a:lnTo>
                    <a:pt x="114148" y="550559"/>
                  </a:lnTo>
                  <a:cubicBezTo>
                    <a:pt x="114284" y="550559"/>
                    <a:pt x="113741" y="550694"/>
                    <a:pt x="113198" y="550694"/>
                  </a:cubicBezTo>
                  <a:close/>
                </a:path>
              </a:pathLst>
            </a:custGeom>
            <a:solidFill>
              <a:srgbClr val="FEF7C1"/>
            </a:solidFill>
            <a:ln w="13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2104612-62A0-487E-847F-78B031B4FD59}"/>
                </a:ext>
              </a:extLst>
            </p:cNvPr>
            <p:cNvSpPr/>
            <p:nvPr/>
          </p:nvSpPr>
          <p:spPr>
            <a:xfrm>
              <a:off x="11232352" y="1609753"/>
              <a:ext cx="585231" cy="557613"/>
            </a:xfrm>
            <a:custGeom>
              <a:avLst/>
              <a:gdLst>
                <a:gd name="connsiteX0" fmla="*/ 292442 w 585231"/>
                <a:gd name="connsiteY0" fmla="*/ 6784 h 557613"/>
                <a:gd name="connsiteX1" fmla="*/ 381036 w 585231"/>
                <a:gd name="connsiteY1" fmla="*/ 185600 h 557613"/>
                <a:gd name="connsiteX2" fmla="*/ 578575 w 585231"/>
                <a:gd name="connsiteY2" fmla="*/ 213955 h 557613"/>
                <a:gd name="connsiteX3" fmla="*/ 435848 w 585231"/>
                <a:gd name="connsiteY3" fmla="*/ 353427 h 557613"/>
                <a:gd name="connsiteX4" fmla="*/ 469902 w 585231"/>
                <a:gd name="connsiteY4" fmla="*/ 550152 h 557613"/>
                <a:gd name="connsiteX5" fmla="*/ 293120 w 585231"/>
                <a:gd name="connsiteY5" fmla="*/ 457487 h 557613"/>
                <a:gd name="connsiteX6" fmla="*/ 116610 w 585231"/>
                <a:gd name="connsiteY6" fmla="*/ 550559 h 557613"/>
                <a:gd name="connsiteX7" fmla="*/ 150122 w 585231"/>
                <a:gd name="connsiteY7" fmla="*/ 353834 h 557613"/>
                <a:gd name="connsiteX8" fmla="*/ 6987 w 585231"/>
                <a:gd name="connsiteY8" fmla="*/ 214769 h 557613"/>
                <a:gd name="connsiteX9" fmla="*/ 204526 w 585231"/>
                <a:gd name="connsiteY9" fmla="*/ 185735 h 557613"/>
                <a:gd name="connsiteX10" fmla="*/ 292442 w 585231"/>
                <a:gd name="connsiteY10" fmla="*/ 6784 h 557613"/>
                <a:gd name="connsiteX11" fmla="*/ 292442 w 585231"/>
                <a:gd name="connsiteY11" fmla="*/ 0 h 557613"/>
                <a:gd name="connsiteX12" fmla="*/ 292442 w 585231"/>
                <a:gd name="connsiteY12" fmla="*/ 0 h 557613"/>
                <a:gd name="connsiteX13" fmla="*/ 286336 w 585231"/>
                <a:gd name="connsiteY13" fmla="*/ 3799 h 557613"/>
                <a:gd name="connsiteX14" fmla="*/ 199777 w 585231"/>
                <a:gd name="connsiteY14" fmla="*/ 179766 h 557613"/>
                <a:gd name="connsiteX15" fmla="*/ 5766 w 585231"/>
                <a:gd name="connsiteY15" fmla="*/ 208257 h 557613"/>
                <a:gd name="connsiteX16" fmla="*/ 339 w 585231"/>
                <a:gd name="connsiteY16" fmla="*/ 212870 h 557613"/>
                <a:gd name="connsiteX17" fmla="*/ 2103 w 585231"/>
                <a:gd name="connsiteY17" fmla="*/ 219789 h 557613"/>
                <a:gd name="connsiteX18" fmla="*/ 142659 w 585231"/>
                <a:gd name="connsiteY18" fmla="*/ 356411 h 557613"/>
                <a:gd name="connsiteX19" fmla="*/ 109826 w 585231"/>
                <a:gd name="connsiteY19" fmla="*/ 549609 h 557613"/>
                <a:gd name="connsiteX20" fmla="*/ 112540 w 585231"/>
                <a:gd name="connsiteY20" fmla="*/ 556257 h 557613"/>
                <a:gd name="connsiteX21" fmla="*/ 116474 w 585231"/>
                <a:gd name="connsiteY21" fmla="*/ 557614 h 557613"/>
                <a:gd name="connsiteX22" fmla="*/ 119595 w 585231"/>
                <a:gd name="connsiteY22" fmla="*/ 556800 h 557613"/>
                <a:gd name="connsiteX23" fmla="*/ 292984 w 585231"/>
                <a:gd name="connsiteY23" fmla="*/ 465356 h 557613"/>
                <a:gd name="connsiteX24" fmla="*/ 466645 w 585231"/>
                <a:gd name="connsiteY24" fmla="*/ 556393 h 557613"/>
                <a:gd name="connsiteX25" fmla="*/ 469766 w 585231"/>
                <a:gd name="connsiteY25" fmla="*/ 557207 h 557613"/>
                <a:gd name="connsiteX26" fmla="*/ 473700 w 585231"/>
                <a:gd name="connsiteY26" fmla="*/ 555850 h 557613"/>
                <a:gd name="connsiteX27" fmla="*/ 476414 w 585231"/>
                <a:gd name="connsiteY27" fmla="*/ 549202 h 557613"/>
                <a:gd name="connsiteX28" fmla="*/ 443038 w 585231"/>
                <a:gd name="connsiteY28" fmla="*/ 356004 h 557613"/>
                <a:gd name="connsiteX29" fmla="*/ 583188 w 585231"/>
                <a:gd name="connsiteY29" fmla="*/ 218975 h 557613"/>
                <a:gd name="connsiteX30" fmla="*/ 584952 w 585231"/>
                <a:gd name="connsiteY30" fmla="*/ 212056 h 557613"/>
                <a:gd name="connsiteX31" fmla="*/ 579524 w 585231"/>
                <a:gd name="connsiteY31" fmla="*/ 207443 h 557613"/>
                <a:gd name="connsiteX32" fmla="*/ 385513 w 585231"/>
                <a:gd name="connsiteY32" fmla="*/ 179495 h 557613"/>
                <a:gd name="connsiteX33" fmla="*/ 298547 w 585231"/>
                <a:gd name="connsiteY33" fmla="*/ 3799 h 557613"/>
                <a:gd name="connsiteX34" fmla="*/ 292442 w 585231"/>
                <a:gd name="connsiteY34" fmla="*/ 0 h 557613"/>
                <a:gd name="connsiteX35" fmla="*/ 292442 w 585231"/>
                <a:gd name="connsiteY35" fmla="*/ 0 h 55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85231" h="557613">
                  <a:moveTo>
                    <a:pt x="292442" y="6784"/>
                  </a:moveTo>
                  <a:lnTo>
                    <a:pt x="381036" y="185600"/>
                  </a:lnTo>
                  <a:lnTo>
                    <a:pt x="578575" y="213955"/>
                  </a:lnTo>
                  <a:lnTo>
                    <a:pt x="435848" y="353427"/>
                  </a:lnTo>
                  <a:lnTo>
                    <a:pt x="469902" y="550152"/>
                  </a:lnTo>
                  <a:lnTo>
                    <a:pt x="293120" y="457487"/>
                  </a:lnTo>
                  <a:lnTo>
                    <a:pt x="116610" y="550559"/>
                  </a:lnTo>
                  <a:lnTo>
                    <a:pt x="150122" y="353834"/>
                  </a:lnTo>
                  <a:lnTo>
                    <a:pt x="6987" y="214769"/>
                  </a:lnTo>
                  <a:lnTo>
                    <a:pt x="204526" y="185735"/>
                  </a:lnTo>
                  <a:lnTo>
                    <a:pt x="292442" y="6784"/>
                  </a:lnTo>
                  <a:moveTo>
                    <a:pt x="292442" y="0"/>
                  </a:moveTo>
                  <a:cubicBezTo>
                    <a:pt x="292442" y="0"/>
                    <a:pt x="292442" y="0"/>
                    <a:pt x="292442" y="0"/>
                  </a:cubicBezTo>
                  <a:cubicBezTo>
                    <a:pt x="289864" y="0"/>
                    <a:pt x="287558" y="1492"/>
                    <a:pt x="286336" y="3799"/>
                  </a:cubicBezTo>
                  <a:lnTo>
                    <a:pt x="199777" y="179766"/>
                  </a:lnTo>
                  <a:lnTo>
                    <a:pt x="5766" y="208257"/>
                  </a:lnTo>
                  <a:cubicBezTo>
                    <a:pt x="3188" y="208664"/>
                    <a:pt x="1153" y="210428"/>
                    <a:pt x="339" y="212870"/>
                  </a:cubicBezTo>
                  <a:cubicBezTo>
                    <a:pt x="-475" y="215312"/>
                    <a:pt x="203" y="218026"/>
                    <a:pt x="2103" y="219789"/>
                  </a:cubicBezTo>
                  <a:lnTo>
                    <a:pt x="142659" y="356411"/>
                  </a:lnTo>
                  <a:lnTo>
                    <a:pt x="109826" y="549609"/>
                  </a:lnTo>
                  <a:cubicBezTo>
                    <a:pt x="109420" y="552187"/>
                    <a:pt x="110505" y="554764"/>
                    <a:pt x="112540" y="556257"/>
                  </a:cubicBezTo>
                  <a:cubicBezTo>
                    <a:pt x="113762" y="557071"/>
                    <a:pt x="115118" y="557614"/>
                    <a:pt x="116474" y="557614"/>
                  </a:cubicBezTo>
                  <a:cubicBezTo>
                    <a:pt x="117560" y="557614"/>
                    <a:pt x="118646" y="557342"/>
                    <a:pt x="119595" y="556800"/>
                  </a:cubicBezTo>
                  <a:lnTo>
                    <a:pt x="292984" y="465356"/>
                  </a:lnTo>
                  <a:lnTo>
                    <a:pt x="466645" y="556393"/>
                  </a:lnTo>
                  <a:cubicBezTo>
                    <a:pt x="467595" y="556935"/>
                    <a:pt x="468680" y="557207"/>
                    <a:pt x="469766" y="557207"/>
                  </a:cubicBezTo>
                  <a:cubicBezTo>
                    <a:pt x="471122" y="557207"/>
                    <a:pt x="472614" y="556800"/>
                    <a:pt x="473700" y="555850"/>
                  </a:cubicBezTo>
                  <a:cubicBezTo>
                    <a:pt x="475735" y="554357"/>
                    <a:pt x="476820" y="551780"/>
                    <a:pt x="476414" y="549202"/>
                  </a:cubicBezTo>
                  <a:lnTo>
                    <a:pt x="443038" y="356004"/>
                  </a:lnTo>
                  <a:lnTo>
                    <a:pt x="583188" y="218975"/>
                  </a:lnTo>
                  <a:cubicBezTo>
                    <a:pt x="585087" y="217212"/>
                    <a:pt x="585630" y="214498"/>
                    <a:pt x="584952" y="212056"/>
                  </a:cubicBezTo>
                  <a:cubicBezTo>
                    <a:pt x="584138" y="209614"/>
                    <a:pt x="581966" y="207850"/>
                    <a:pt x="579524" y="207443"/>
                  </a:cubicBezTo>
                  <a:lnTo>
                    <a:pt x="385513" y="179495"/>
                  </a:lnTo>
                  <a:lnTo>
                    <a:pt x="298547" y="3799"/>
                  </a:lnTo>
                  <a:cubicBezTo>
                    <a:pt x="297462" y="1492"/>
                    <a:pt x="295020" y="0"/>
                    <a:pt x="292442" y="0"/>
                  </a:cubicBezTo>
                  <a:lnTo>
                    <a:pt x="292442" y="0"/>
                  </a:lnTo>
                  <a:close/>
                </a:path>
              </a:pathLst>
            </a:custGeom>
            <a:solidFill>
              <a:srgbClr val="000000"/>
            </a:solidFill>
            <a:ln w="13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384B69A-4E43-42F4-9DA0-CAE93347AA7F}"/>
              </a:ext>
            </a:extLst>
          </p:cNvPr>
          <p:cNvSpPr/>
          <p:nvPr/>
        </p:nvSpPr>
        <p:spPr>
          <a:xfrm>
            <a:off x="1769046" y="3885222"/>
            <a:ext cx="8653908" cy="1536433"/>
          </a:xfrm>
          <a:custGeom>
            <a:avLst/>
            <a:gdLst>
              <a:gd name="connsiteX0" fmla="*/ 6583870 w 6764655"/>
              <a:gd name="connsiteY0" fmla="*/ 361760 h 361759"/>
              <a:gd name="connsiteX1" fmla="*/ 180880 w 6764655"/>
              <a:gd name="connsiteY1" fmla="*/ 361760 h 361759"/>
              <a:gd name="connsiteX2" fmla="*/ 0 w 6764655"/>
              <a:gd name="connsiteY2" fmla="*/ 180880 h 361759"/>
              <a:gd name="connsiteX3" fmla="*/ 0 w 6764655"/>
              <a:gd name="connsiteY3" fmla="*/ 180880 h 361759"/>
              <a:gd name="connsiteX4" fmla="*/ 180880 w 6764655"/>
              <a:gd name="connsiteY4" fmla="*/ 0 h 361759"/>
              <a:gd name="connsiteX5" fmla="*/ 6583776 w 6764655"/>
              <a:gd name="connsiteY5" fmla="*/ 0 h 361759"/>
              <a:gd name="connsiteX6" fmla="*/ 6764655 w 6764655"/>
              <a:gd name="connsiteY6" fmla="*/ 180880 h 361759"/>
              <a:gd name="connsiteX7" fmla="*/ 6764655 w 6764655"/>
              <a:gd name="connsiteY7" fmla="*/ 180880 h 361759"/>
              <a:gd name="connsiteX8" fmla="*/ 6583870 w 6764655"/>
              <a:gd name="connsiteY8" fmla="*/ 361760 h 36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64655" h="361759">
                <a:moveTo>
                  <a:pt x="6583870" y="361760"/>
                </a:moveTo>
                <a:lnTo>
                  <a:pt x="180880" y="361760"/>
                </a:lnTo>
                <a:cubicBezTo>
                  <a:pt x="81439" y="361760"/>
                  <a:pt x="0" y="280416"/>
                  <a:pt x="0" y="180880"/>
                </a:cubicBezTo>
                <a:lnTo>
                  <a:pt x="0" y="180880"/>
                </a:lnTo>
                <a:cubicBezTo>
                  <a:pt x="0" y="81439"/>
                  <a:pt x="81439" y="0"/>
                  <a:pt x="180880" y="0"/>
                </a:cubicBezTo>
                <a:lnTo>
                  <a:pt x="6583776" y="0"/>
                </a:lnTo>
                <a:cubicBezTo>
                  <a:pt x="6683311" y="0"/>
                  <a:pt x="6764655" y="81439"/>
                  <a:pt x="6764655" y="180880"/>
                </a:cubicBezTo>
                <a:lnTo>
                  <a:pt x="6764655" y="180880"/>
                </a:lnTo>
                <a:cubicBezTo>
                  <a:pt x="6764751" y="280416"/>
                  <a:pt x="6683311" y="361760"/>
                  <a:pt x="6583870" y="361760"/>
                </a:cubicBezTo>
                <a:close/>
              </a:path>
            </a:pathLst>
          </a:custGeom>
          <a:solidFill>
            <a:srgbClr val="FEF7C1"/>
          </a:solidFill>
          <a:ln w="9525" cap="flat">
            <a:solidFill>
              <a:srgbClr val="000000"/>
            </a:solidFill>
            <a:custDash>
              <a:ds d="402008" sp="402008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DE0120-27C1-4BA3-B1FA-D31355295987}"/>
              </a:ext>
            </a:extLst>
          </p:cNvPr>
          <p:cNvSpPr txBox="1"/>
          <p:nvPr/>
        </p:nvSpPr>
        <p:spPr>
          <a:xfrm>
            <a:off x="2315972" y="4049709"/>
            <a:ext cx="81593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จากการฝึกปฏิบัติงานที่ผ่านมา สามารถนำความรู้ความเข้าในมาปรับใช้ได้ในการทำงานในอนาคต</a:t>
            </a:r>
            <a:endParaRPr lang="en-US" sz="3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647ACA81-2DC8-4674-AFB7-541A7046DDE1}"/>
              </a:ext>
            </a:extLst>
          </p:cNvPr>
          <p:cNvSpPr txBox="1"/>
          <p:nvPr/>
        </p:nvSpPr>
        <p:spPr>
          <a:xfrm flipH="1">
            <a:off x="2964866" y="2804496"/>
            <a:ext cx="82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ข้อเสนอแนะในการฝึกปฏิบัติงาน</a:t>
            </a:r>
            <a:endParaRPr lang="en-US" sz="3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7" name="รูปภาพ 36">
            <a:extLst>
              <a:ext uri="{FF2B5EF4-FFF2-40B4-BE49-F238E27FC236}">
                <a16:creationId xmlns:a16="http://schemas.microsoft.com/office/drawing/2014/main" id="{AF23F780-59D8-4305-AB92-F3C366942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52" y="1286314"/>
            <a:ext cx="6758472" cy="12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5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">
            <a:extLst>
              <a:ext uri="{FF2B5EF4-FFF2-40B4-BE49-F238E27FC236}">
                <a16:creationId xmlns:a16="http://schemas.microsoft.com/office/drawing/2014/main" id="{DF490413-A4DC-4987-9B69-A53F7F4B5007}"/>
              </a:ext>
            </a:extLst>
          </p:cNvPr>
          <p:cNvGrpSpPr/>
          <p:nvPr/>
        </p:nvGrpSpPr>
        <p:grpSpPr>
          <a:xfrm>
            <a:off x="3903900" y="1695065"/>
            <a:ext cx="4195439" cy="2508379"/>
            <a:chOff x="3903900" y="1695065"/>
            <a:chExt cx="4195439" cy="2508379"/>
          </a:xfrm>
          <a:solidFill>
            <a:srgbClr val="000000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42B46F-A568-45C9-A47E-7A94477B5B15}"/>
                </a:ext>
              </a:extLst>
            </p:cNvPr>
            <p:cNvSpPr txBox="1"/>
            <p:nvPr/>
          </p:nvSpPr>
          <p:spPr>
            <a:xfrm>
              <a:off x="4875380" y="2575434"/>
              <a:ext cx="32239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800" spc="700" baseline="0" dirty="0">
                  <a:solidFill>
                    <a:schemeClr val="tx1">
                      <a:lumMod val="50000"/>
                    </a:schemeClr>
                  </a:solidFill>
                  <a:latin typeface="Arial Rounded MT Bold" panose="020F0704030504030204" pitchFamily="34" charset="0"/>
                  <a:cs typeface="Arial"/>
                  <a:sym typeface="Arial"/>
                  <a:rtl val="0"/>
                </a:rPr>
                <a:t>hank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CA0DE1-8DAF-4FFC-B951-B802B08ECC10}"/>
                </a:ext>
              </a:extLst>
            </p:cNvPr>
            <p:cNvSpPr txBox="1"/>
            <p:nvPr/>
          </p:nvSpPr>
          <p:spPr>
            <a:xfrm>
              <a:off x="3903900" y="1695065"/>
              <a:ext cx="1443024" cy="2508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5700" spc="0" baseline="0" dirty="0">
                  <a:solidFill>
                    <a:schemeClr val="tx1">
                      <a:lumMod val="50000"/>
                    </a:schemeClr>
                  </a:solidFill>
                  <a:latin typeface="Arial Rounded MT Bold" panose="020F0704030504030204" pitchFamily="34" charset="0"/>
                  <a:cs typeface="Arial"/>
                  <a:sym typeface="Arial"/>
                  <a:rtl val="0"/>
                </a:rPr>
                <a:t>T</a:t>
              </a:r>
            </a:p>
          </p:txBody>
        </p:sp>
      </p:grpSp>
      <p:grpSp>
        <p:nvGrpSpPr>
          <p:cNvPr id="8" name="Graphic 1">
            <a:extLst>
              <a:ext uri="{FF2B5EF4-FFF2-40B4-BE49-F238E27FC236}">
                <a16:creationId xmlns:a16="http://schemas.microsoft.com/office/drawing/2014/main" id="{DF490413-A4DC-4987-9B69-A53F7F4B5007}"/>
              </a:ext>
            </a:extLst>
          </p:cNvPr>
          <p:cNvGrpSpPr/>
          <p:nvPr/>
        </p:nvGrpSpPr>
        <p:grpSpPr>
          <a:xfrm>
            <a:off x="576218" y="7493"/>
            <a:ext cx="3126816" cy="3212846"/>
            <a:chOff x="576218" y="7493"/>
            <a:chExt cx="3126816" cy="321284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31509CA-D4E4-4281-88B0-4E78ED0476CE}"/>
                </a:ext>
              </a:extLst>
            </p:cNvPr>
            <p:cNvSpPr/>
            <p:nvPr/>
          </p:nvSpPr>
          <p:spPr>
            <a:xfrm>
              <a:off x="2197100" y="7493"/>
              <a:ext cx="12700" cy="2691257"/>
            </a:xfrm>
            <a:custGeom>
              <a:avLst/>
              <a:gdLst>
                <a:gd name="connsiteX0" fmla="*/ 0 w 12700"/>
                <a:gd name="connsiteY0" fmla="*/ 0 h 2691257"/>
                <a:gd name="connsiteX1" fmla="*/ 0 w 12700"/>
                <a:gd name="connsiteY1" fmla="*/ 2691257 h 269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2691257">
                  <a:moveTo>
                    <a:pt x="0" y="0"/>
                  </a:moveTo>
                  <a:lnTo>
                    <a:pt x="0" y="2691257"/>
                  </a:lnTo>
                </a:path>
              </a:pathLst>
            </a:custGeom>
            <a:ln w="12700" cap="flat">
              <a:solidFill>
                <a:srgbClr val="000000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aphic 1">
              <a:extLst>
                <a:ext uri="{FF2B5EF4-FFF2-40B4-BE49-F238E27FC236}">
                  <a16:creationId xmlns:a16="http://schemas.microsoft.com/office/drawing/2014/main" id="{DF490413-A4DC-4987-9B69-A53F7F4B5007}"/>
                </a:ext>
              </a:extLst>
            </p:cNvPr>
            <p:cNvGrpSpPr/>
            <p:nvPr/>
          </p:nvGrpSpPr>
          <p:grpSpPr>
            <a:xfrm>
              <a:off x="3279513" y="7493"/>
              <a:ext cx="423522" cy="1472945"/>
              <a:chOff x="3279513" y="7493"/>
              <a:chExt cx="423522" cy="1472945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69DC371-4611-4655-8133-CF153FE32E29}"/>
                  </a:ext>
                </a:extLst>
              </p:cNvPr>
              <p:cNvSpPr/>
              <p:nvPr/>
            </p:nvSpPr>
            <p:spPr>
              <a:xfrm>
                <a:off x="3465195" y="7493"/>
                <a:ext cx="12700" cy="1178433"/>
              </a:xfrm>
              <a:custGeom>
                <a:avLst/>
                <a:gdLst>
                  <a:gd name="connsiteX0" fmla="*/ 0 w 12700"/>
                  <a:gd name="connsiteY0" fmla="*/ 0 h 1178433"/>
                  <a:gd name="connsiteX1" fmla="*/ 0 w 12700"/>
                  <a:gd name="connsiteY1" fmla="*/ 1178433 h 117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178433">
                    <a:moveTo>
                      <a:pt x="0" y="0"/>
                    </a:moveTo>
                    <a:lnTo>
                      <a:pt x="0" y="1178433"/>
                    </a:lnTo>
                  </a:path>
                </a:pathLst>
              </a:custGeom>
              <a:ln w="12700" cap="flat">
                <a:solidFill>
                  <a:srgbClr val="000000"/>
                </a:solidFill>
                <a:custDash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aphic 1">
                <a:extLst>
                  <a:ext uri="{FF2B5EF4-FFF2-40B4-BE49-F238E27FC236}">
                    <a16:creationId xmlns:a16="http://schemas.microsoft.com/office/drawing/2014/main" id="{DF490413-A4DC-4987-9B69-A53F7F4B5007}"/>
                  </a:ext>
                </a:extLst>
              </p:cNvPr>
              <p:cNvGrpSpPr/>
              <p:nvPr/>
            </p:nvGrpSpPr>
            <p:grpSpPr>
              <a:xfrm>
                <a:off x="3279513" y="1056513"/>
                <a:ext cx="423522" cy="423925"/>
                <a:chOff x="3279513" y="1056513"/>
                <a:chExt cx="423522" cy="423925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20ABE230-09C1-4684-8A48-64225BAEDFB3}"/>
                    </a:ext>
                  </a:extLst>
                </p:cNvPr>
                <p:cNvSpPr/>
                <p:nvPr/>
              </p:nvSpPr>
              <p:spPr>
                <a:xfrm>
                  <a:off x="3284365" y="1061338"/>
                  <a:ext cx="413972" cy="414274"/>
                </a:xfrm>
                <a:custGeom>
                  <a:avLst/>
                  <a:gdLst>
                    <a:gd name="connsiteX0" fmla="*/ 230614 w 413972"/>
                    <a:gd name="connsiteY0" fmla="*/ 414274 h 414274"/>
                    <a:gd name="connsiteX1" fmla="*/ 226677 w 413972"/>
                    <a:gd name="connsiteY1" fmla="*/ 412242 h 414274"/>
                    <a:gd name="connsiteX2" fmla="*/ 145270 w 413972"/>
                    <a:gd name="connsiteY2" fmla="*/ 297688 h 414274"/>
                    <a:gd name="connsiteX3" fmla="*/ 4681 w 413972"/>
                    <a:gd name="connsiteY3" fmla="*/ 299847 h 414274"/>
                    <a:gd name="connsiteX4" fmla="*/ 490 w 413972"/>
                    <a:gd name="connsiteY4" fmla="*/ 297307 h 414274"/>
                    <a:gd name="connsiteX5" fmla="*/ 871 w 413972"/>
                    <a:gd name="connsiteY5" fmla="*/ 292354 h 414274"/>
                    <a:gd name="connsiteX6" fmla="*/ 84691 w 413972"/>
                    <a:gd name="connsiteY6" fmla="*/ 179578 h 414274"/>
                    <a:gd name="connsiteX7" fmla="*/ 39225 w 413972"/>
                    <a:gd name="connsiteY7" fmla="*/ 46609 h 414274"/>
                    <a:gd name="connsiteX8" fmla="*/ 40368 w 413972"/>
                    <a:gd name="connsiteY8" fmla="*/ 41656 h 414274"/>
                    <a:gd name="connsiteX9" fmla="*/ 43797 w 413972"/>
                    <a:gd name="connsiteY9" fmla="*/ 40259 h 414274"/>
                    <a:gd name="connsiteX10" fmla="*/ 45321 w 413972"/>
                    <a:gd name="connsiteY10" fmla="*/ 40513 h 414274"/>
                    <a:gd name="connsiteX11" fmla="*/ 178544 w 413972"/>
                    <a:gd name="connsiteY11" fmla="*/ 85344 h 414274"/>
                    <a:gd name="connsiteX12" fmla="*/ 291066 w 413972"/>
                    <a:gd name="connsiteY12" fmla="*/ 1016 h 414274"/>
                    <a:gd name="connsiteX13" fmla="*/ 293860 w 413972"/>
                    <a:gd name="connsiteY13" fmla="*/ 0 h 414274"/>
                    <a:gd name="connsiteX14" fmla="*/ 296019 w 413972"/>
                    <a:gd name="connsiteY14" fmla="*/ 508 h 414274"/>
                    <a:gd name="connsiteX15" fmla="*/ 298686 w 413972"/>
                    <a:gd name="connsiteY15" fmla="*/ 4826 h 414274"/>
                    <a:gd name="connsiteX16" fmla="*/ 297035 w 413972"/>
                    <a:gd name="connsiteY16" fmla="*/ 145288 h 414274"/>
                    <a:gd name="connsiteX17" fmla="*/ 411970 w 413972"/>
                    <a:gd name="connsiteY17" fmla="*/ 226187 h 414274"/>
                    <a:gd name="connsiteX18" fmla="*/ 413875 w 413972"/>
                    <a:gd name="connsiteY18" fmla="*/ 230759 h 414274"/>
                    <a:gd name="connsiteX19" fmla="*/ 410573 w 413972"/>
                    <a:gd name="connsiteY19" fmla="*/ 234569 h 414274"/>
                    <a:gd name="connsiteX20" fmla="*/ 276461 w 413972"/>
                    <a:gd name="connsiteY20" fmla="*/ 276606 h 414274"/>
                    <a:gd name="connsiteX21" fmla="*/ 235059 w 413972"/>
                    <a:gd name="connsiteY21" fmla="*/ 410845 h 414274"/>
                    <a:gd name="connsiteX22" fmla="*/ 231249 w 413972"/>
                    <a:gd name="connsiteY22" fmla="*/ 414147 h 414274"/>
                    <a:gd name="connsiteX23" fmla="*/ 230614 w 413972"/>
                    <a:gd name="connsiteY23" fmla="*/ 414274 h 414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13972" h="414274">
                      <a:moveTo>
                        <a:pt x="230614" y="414274"/>
                      </a:moveTo>
                      <a:cubicBezTo>
                        <a:pt x="229090" y="414274"/>
                        <a:pt x="227693" y="413512"/>
                        <a:pt x="226677" y="412242"/>
                      </a:cubicBezTo>
                      <a:lnTo>
                        <a:pt x="145270" y="297688"/>
                      </a:lnTo>
                      <a:cubicBezTo>
                        <a:pt x="145270" y="297688"/>
                        <a:pt x="4681" y="299847"/>
                        <a:pt x="4681" y="299847"/>
                      </a:cubicBezTo>
                      <a:cubicBezTo>
                        <a:pt x="2903" y="299847"/>
                        <a:pt x="1252" y="298831"/>
                        <a:pt x="490" y="297307"/>
                      </a:cubicBezTo>
                      <a:cubicBezTo>
                        <a:pt x="-272" y="295656"/>
                        <a:pt x="-145" y="293751"/>
                        <a:pt x="871" y="292354"/>
                      </a:cubicBezTo>
                      <a:lnTo>
                        <a:pt x="84691" y="179578"/>
                      </a:lnTo>
                      <a:lnTo>
                        <a:pt x="39225" y="46609"/>
                      </a:lnTo>
                      <a:cubicBezTo>
                        <a:pt x="38590" y="44958"/>
                        <a:pt x="39098" y="43053"/>
                        <a:pt x="40368" y="41656"/>
                      </a:cubicBezTo>
                      <a:cubicBezTo>
                        <a:pt x="41257" y="40767"/>
                        <a:pt x="42527" y="40259"/>
                        <a:pt x="43797" y="40259"/>
                      </a:cubicBezTo>
                      <a:cubicBezTo>
                        <a:pt x="44305" y="40259"/>
                        <a:pt x="44813" y="40386"/>
                        <a:pt x="45321" y="40513"/>
                      </a:cubicBezTo>
                      <a:lnTo>
                        <a:pt x="178544" y="85344"/>
                      </a:lnTo>
                      <a:lnTo>
                        <a:pt x="291066" y="1016"/>
                      </a:lnTo>
                      <a:cubicBezTo>
                        <a:pt x="291955" y="381"/>
                        <a:pt x="292844" y="0"/>
                        <a:pt x="293860" y="0"/>
                      </a:cubicBezTo>
                      <a:cubicBezTo>
                        <a:pt x="294622" y="0"/>
                        <a:pt x="295384" y="127"/>
                        <a:pt x="296019" y="508"/>
                      </a:cubicBezTo>
                      <a:cubicBezTo>
                        <a:pt x="297670" y="1397"/>
                        <a:pt x="298686" y="3048"/>
                        <a:pt x="298686" y="4826"/>
                      </a:cubicBezTo>
                      <a:lnTo>
                        <a:pt x="297035" y="145288"/>
                      </a:lnTo>
                      <a:lnTo>
                        <a:pt x="411970" y="226187"/>
                      </a:lnTo>
                      <a:cubicBezTo>
                        <a:pt x="413494" y="227203"/>
                        <a:pt x="414256" y="228981"/>
                        <a:pt x="413875" y="230759"/>
                      </a:cubicBezTo>
                      <a:cubicBezTo>
                        <a:pt x="413621" y="232537"/>
                        <a:pt x="412351" y="234061"/>
                        <a:pt x="410573" y="234569"/>
                      </a:cubicBezTo>
                      <a:lnTo>
                        <a:pt x="276461" y="276606"/>
                      </a:lnTo>
                      <a:lnTo>
                        <a:pt x="235059" y="410845"/>
                      </a:lnTo>
                      <a:cubicBezTo>
                        <a:pt x="234551" y="412623"/>
                        <a:pt x="233027" y="413893"/>
                        <a:pt x="231249" y="414147"/>
                      </a:cubicBezTo>
                      <a:cubicBezTo>
                        <a:pt x="231122" y="414274"/>
                        <a:pt x="230868" y="414274"/>
                        <a:pt x="230614" y="414274"/>
                      </a:cubicBezTo>
                      <a:close/>
                    </a:path>
                  </a:pathLst>
                </a:custGeom>
                <a:solidFill>
                  <a:srgbClr val="FEF7C1"/>
                </a:solidFill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FB42D9FA-D921-4A1D-8C73-218646B15C5F}"/>
                    </a:ext>
                  </a:extLst>
                </p:cNvPr>
                <p:cNvSpPr/>
                <p:nvPr/>
              </p:nvSpPr>
              <p:spPr>
                <a:xfrm>
                  <a:off x="3279513" y="1056513"/>
                  <a:ext cx="423522" cy="423925"/>
                </a:xfrm>
                <a:custGeom>
                  <a:avLst/>
                  <a:gdLst>
                    <a:gd name="connsiteX0" fmla="*/ 298712 w 423522"/>
                    <a:gd name="connsiteY0" fmla="*/ 9525 h 423925"/>
                    <a:gd name="connsiteX1" fmla="*/ 297188 w 423522"/>
                    <a:gd name="connsiteY1" fmla="*/ 152527 h 423925"/>
                    <a:gd name="connsiteX2" fmla="*/ 414155 w 423522"/>
                    <a:gd name="connsiteY2" fmla="*/ 234823 h 423925"/>
                    <a:gd name="connsiteX3" fmla="*/ 277630 w 423522"/>
                    <a:gd name="connsiteY3" fmla="*/ 277622 h 423925"/>
                    <a:gd name="connsiteX4" fmla="*/ 235466 w 423522"/>
                    <a:gd name="connsiteY4" fmla="*/ 414274 h 423925"/>
                    <a:gd name="connsiteX5" fmla="*/ 152662 w 423522"/>
                    <a:gd name="connsiteY5" fmla="*/ 297688 h 423925"/>
                    <a:gd name="connsiteX6" fmla="*/ 9660 w 423522"/>
                    <a:gd name="connsiteY6" fmla="*/ 299847 h 423925"/>
                    <a:gd name="connsiteX7" fmla="*/ 95004 w 423522"/>
                    <a:gd name="connsiteY7" fmla="*/ 185039 h 423925"/>
                    <a:gd name="connsiteX8" fmla="*/ 48776 w 423522"/>
                    <a:gd name="connsiteY8" fmla="*/ 49657 h 423925"/>
                    <a:gd name="connsiteX9" fmla="*/ 184285 w 423522"/>
                    <a:gd name="connsiteY9" fmla="*/ 95250 h 423925"/>
                    <a:gd name="connsiteX10" fmla="*/ 298712 w 423522"/>
                    <a:gd name="connsiteY10" fmla="*/ 9525 h 423925"/>
                    <a:gd name="connsiteX11" fmla="*/ 298712 w 423522"/>
                    <a:gd name="connsiteY11" fmla="*/ 0 h 423925"/>
                    <a:gd name="connsiteX12" fmla="*/ 292997 w 423522"/>
                    <a:gd name="connsiteY12" fmla="*/ 1905 h 423925"/>
                    <a:gd name="connsiteX13" fmla="*/ 182507 w 423522"/>
                    <a:gd name="connsiteY13" fmla="*/ 84709 h 423925"/>
                    <a:gd name="connsiteX14" fmla="*/ 51697 w 423522"/>
                    <a:gd name="connsiteY14" fmla="*/ 40640 h 423925"/>
                    <a:gd name="connsiteX15" fmla="*/ 48649 w 423522"/>
                    <a:gd name="connsiteY15" fmla="*/ 40132 h 423925"/>
                    <a:gd name="connsiteX16" fmla="*/ 41918 w 423522"/>
                    <a:gd name="connsiteY16" fmla="*/ 42926 h 423925"/>
                    <a:gd name="connsiteX17" fmla="*/ 39632 w 423522"/>
                    <a:gd name="connsiteY17" fmla="*/ 52705 h 423925"/>
                    <a:gd name="connsiteX18" fmla="*/ 84209 w 423522"/>
                    <a:gd name="connsiteY18" fmla="*/ 183388 h 423925"/>
                    <a:gd name="connsiteX19" fmla="*/ 1913 w 423522"/>
                    <a:gd name="connsiteY19" fmla="*/ 294132 h 423925"/>
                    <a:gd name="connsiteX20" fmla="*/ 1024 w 423522"/>
                    <a:gd name="connsiteY20" fmla="*/ 304165 h 423925"/>
                    <a:gd name="connsiteX21" fmla="*/ 9533 w 423522"/>
                    <a:gd name="connsiteY21" fmla="*/ 309372 h 423925"/>
                    <a:gd name="connsiteX22" fmla="*/ 9660 w 423522"/>
                    <a:gd name="connsiteY22" fmla="*/ 309372 h 423925"/>
                    <a:gd name="connsiteX23" fmla="*/ 147709 w 423522"/>
                    <a:gd name="connsiteY23" fmla="*/ 307340 h 423925"/>
                    <a:gd name="connsiteX24" fmla="*/ 227592 w 423522"/>
                    <a:gd name="connsiteY24" fmla="*/ 419862 h 423925"/>
                    <a:gd name="connsiteX25" fmla="*/ 235339 w 423522"/>
                    <a:gd name="connsiteY25" fmla="*/ 423926 h 423925"/>
                    <a:gd name="connsiteX26" fmla="*/ 236863 w 423522"/>
                    <a:gd name="connsiteY26" fmla="*/ 423799 h 423925"/>
                    <a:gd name="connsiteX27" fmla="*/ 244483 w 423522"/>
                    <a:gd name="connsiteY27" fmla="*/ 417195 h 423925"/>
                    <a:gd name="connsiteX28" fmla="*/ 285123 w 423522"/>
                    <a:gd name="connsiteY28" fmla="*/ 285242 h 423925"/>
                    <a:gd name="connsiteX29" fmla="*/ 416822 w 423522"/>
                    <a:gd name="connsiteY29" fmla="*/ 243967 h 423925"/>
                    <a:gd name="connsiteX30" fmla="*/ 423426 w 423522"/>
                    <a:gd name="connsiteY30" fmla="*/ 236347 h 423925"/>
                    <a:gd name="connsiteX31" fmla="*/ 419489 w 423522"/>
                    <a:gd name="connsiteY31" fmla="*/ 227076 h 423925"/>
                    <a:gd name="connsiteX32" fmla="*/ 306586 w 423522"/>
                    <a:gd name="connsiteY32" fmla="*/ 147574 h 423925"/>
                    <a:gd name="connsiteX33" fmla="*/ 308110 w 423522"/>
                    <a:gd name="connsiteY33" fmla="*/ 9525 h 423925"/>
                    <a:gd name="connsiteX34" fmla="*/ 302903 w 423522"/>
                    <a:gd name="connsiteY34" fmla="*/ 889 h 423925"/>
                    <a:gd name="connsiteX35" fmla="*/ 298712 w 423522"/>
                    <a:gd name="connsiteY35" fmla="*/ 0 h 423925"/>
                    <a:gd name="connsiteX36" fmla="*/ 298712 w 423522"/>
                    <a:gd name="connsiteY36" fmla="*/ 0 h 423925"/>
                    <a:gd name="connsiteX37" fmla="*/ 298712 w 423522"/>
                    <a:gd name="connsiteY37" fmla="*/ 19050 h 423925"/>
                    <a:gd name="connsiteX38" fmla="*/ 298712 w 423522"/>
                    <a:gd name="connsiteY38" fmla="*/ 19050 h 423925"/>
                    <a:gd name="connsiteX39" fmla="*/ 298712 w 423522"/>
                    <a:gd name="connsiteY39" fmla="*/ 19050 h 423925"/>
                    <a:gd name="connsiteX40" fmla="*/ 298712 w 423522"/>
                    <a:gd name="connsiteY40" fmla="*/ 19050 h 4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423522" h="423925">
                      <a:moveTo>
                        <a:pt x="298712" y="9525"/>
                      </a:moveTo>
                      <a:lnTo>
                        <a:pt x="297188" y="152527"/>
                      </a:lnTo>
                      <a:lnTo>
                        <a:pt x="414155" y="234823"/>
                      </a:lnTo>
                      <a:lnTo>
                        <a:pt x="277630" y="277622"/>
                      </a:lnTo>
                      <a:lnTo>
                        <a:pt x="235466" y="414274"/>
                      </a:lnTo>
                      <a:lnTo>
                        <a:pt x="152662" y="297688"/>
                      </a:lnTo>
                      <a:lnTo>
                        <a:pt x="9660" y="299847"/>
                      </a:lnTo>
                      <a:lnTo>
                        <a:pt x="95004" y="185039"/>
                      </a:lnTo>
                      <a:lnTo>
                        <a:pt x="48776" y="49657"/>
                      </a:lnTo>
                      <a:lnTo>
                        <a:pt x="184285" y="95250"/>
                      </a:lnTo>
                      <a:lnTo>
                        <a:pt x="298712" y="9525"/>
                      </a:lnTo>
                      <a:moveTo>
                        <a:pt x="298712" y="0"/>
                      </a:moveTo>
                      <a:cubicBezTo>
                        <a:pt x="296680" y="0"/>
                        <a:pt x="294648" y="635"/>
                        <a:pt x="292997" y="1905"/>
                      </a:cubicBezTo>
                      <a:lnTo>
                        <a:pt x="182507" y="84709"/>
                      </a:lnTo>
                      <a:lnTo>
                        <a:pt x="51697" y="40640"/>
                      </a:lnTo>
                      <a:cubicBezTo>
                        <a:pt x="50681" y="40259"/>
                        <a:pt x="49665" y="40132"/>
                        <a:pt x="48649" y="40132"/>
                      </a:cubicBezTo>
                      <a:cubicBezTo>
                        <a:pt x="46109" y="40132"/>
                        <a:pt x="43696" y="41148"/>
                        <a:pt x="41918" y="42926"/>
                      </a:cubicBezTo>
                      <a:cubicBezTo>
                        <a:pt x="39378" y="45466"/>
                        <a:pt x="38489" y="49276"/>
                        <a:pt x="39632" y="52705"/>
                      </a:cubicBezTo>
                      <a:lnTo>
                        <a:pt x="84209" y="183388"/>
                      </a:lnTo>
                      <a:lnTo>
                        <a:pt x="1913" y="294132"/>
                      </a:lnTo>
                      <a:cubicBezTo>
                        <a:pt x="-246" y="297053"/>
                        <a:pt x="-627" y="300990"/>
                        <a:pt x="1024" y="304165"/>
                      </a:cubicBezTo>
                      <a:cubicBezTo>
                        <a:pt x="2675" y="307340"/>
                        <a:pt x="5977" y="309372"/>
                        <a:pt x="9533" y="309372"/>
                      </a:cubicBezTo>
                      <a:cubicBezTo>
                        <a:pt x="9533" y="309372"/>
                        <a:pt x="9660" y="309372"/>
                        <a:pt x="9660" y="309372"/>
                      </a:cubicBezTo>
                      <a:lnTo>
                        <a:pt x="147709" y="307340"/>
                      </a:lnTo>
                      <a:lnTo>
                        <a:pt x="227592" y="419862"/>
                      </a:lnTo>
                      <a:cubicBezTo>
                        <a:pt x="229370" y="422402"/>
                        <a:pt x="232291" y="423926"/>
                        <a:pt x="235339" y="423926"/>
                      </a:cubicBezTo>
                      <a:cubicBezTo>
                        <a:pt x="235847" y="423926"/>
                        <a:pt x="236355" y="423926"/>
                        <a:pt x="236863" y="423799"/>
                      </a:cubicBezTo>
                      <a:cubicBezTo>
                        <a:pt x="240419" y="423164"/>
                        <a:pt x="243340" y="420624"/>
                        <a:pt x="244483" y="417195"/>
                      </a:cubicBezTo>
                      <a:lnTo>
                        <a:pt x="285123" y="285242"/>
                      </a:lnTo>
                      <a:lnTo>
                        <a:pt x="416822" y="243967"/>
                      </a:lnTo>
                      <a:cubicBezTo>
                        <a:pt x="420251" y="242824"/>
                        <a:pt x="422791" y="239903"/>
                        <a:pt x="423426" y="236347"/>
                      </a:cubicBezTo>
                      <a:cubicBezTo>
                        <a:pt x="423934" y="232791"/>
                        <a:pt x="422410" y="229235"/>
                        <a:pt x="419489" y="227076"/>
                      </a:cubicBezTo>
                      <a:lnTo>
                        <a:pt x="306586" y="147574"/>
                      </a:lnTo>
                      <a:lnTo>
                        <a:pt x="308110" y="9525"/>
                      </a:lnTo>
                      <a:cubicBezTo>
                        <a:pt x="308110" y="5842"/>
                        <a:pt x="306078" y="2540"/>
                        <a:pt x="302903" y="889"/>
                      </a:cubicBezTo>
                      <a:cubicBezTo>
                        <a:pt x="301633" y="381"/>
                        <a:pt x="300109" y="0"/>
                        <a:pt x="298712" y="0"/>
                      </a:cubicBezTo>
                      <a:lnTo>
                        <a:pt x="298712" y="0"/>
                      </a:lnTo>
                      <a:close/>
                      <a:moveTo>
                        <a:pt x="298712" y="19050"/>
                      </a:moveTo>
                      <a:lnTo>
                        <a:pt x="298712" y="19050"/>
                      </a:lnTo>
                      <a:lnTo>
                        <a:pt x="298712" y="19050"/>
                      </a:lnTo>
                      <a:lnTo>
                        <a:pt x="298712" y="190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aphic 1">
              <a:extLst>
                <a:ext uri="{FF2B5EF4-FFF2-40B4-BE49-F238E27FC236}">
                  <a16:creationId xmlns:a16="http://schemas.microsoft.com/office/drawing/2014/main" id="{DF490413-A4DC-4987-9B69-A53F7F4B5007}"/>
                </a:ext>
              </a:extLst>
            </p:cNvPr>
            <p:cNvGrpSpPr/>
            <p:nvPr/>
          </p:nvGrpSpPr>
          <p:grpSpPr>
            <a:xfrm>
              <a:off x="1829581" y="2519933"/>
              <a:ext cx="735141" cy="700405"/>
              <a:chOff x="1829581" y="2519933"/>
              <a:chExt cx="735141" cy="70040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FB8B87A-958F-467B-9C7B-F02881949BCB}"/>
                  </a:ext>
                </a:extLst>
              </p:cNvPr>
              <p:cNvSpPr/>
              <p:nvPr/>
            </p:nvSpPr>
            <p:spPr>
              <a:xfrm>
                <a:off x="1834495" y="2524760"/>
                <a:ext cx="725661" cy="690752"/>
              </a:xfrm>
              <a:custGeom>
                <a:avLst/>
                <a:gdLst>
                  <a:gd name="connsiteX0" fmla="*/ 583330 w 725661"/>
                  <a:gd name="connsiteY0" fmla="*/ 690753 h 690752"/>
                  <a:gd name="connsiteX1" fmla="*/ 581171 w 725661"/>
                  <a:gd name="connsiteY1" fmla="*/ 690245 h 690752"/>
                  <a:gd name="connsiteX2" fmla="*/ 362223 w 725661"/>
                  <a:gd name="connsiteY2" fmla="*/ 574802 h 690752"/>
                  <a:gd name="connsiteX3" fmla="*/ 143021 w 725661"/>
                  <a:gd name="connsiteY3" fmla="*/ 689610 h 690752"/>
                  <a:gd name="connsiteX4" fmla="*/ 140862 w 725661"/>
                  <a:gd name="connsiteY4" fmla="*/ 690118 h 690752"/>
                  <a:gd name="connsiteX5" fmla="*/ 138068 w 725661"/>
                  <a:gd name="connsiteY5" fmla="*/ 689229 h 690752"/>
                  <a:gd name="connsiteX6" fmla="*/ 136163 w 725661"/>
                  <a:gd name="connsiteY6" fmla="*/ 684530 h 690752"/>
                  <a:gd name="connsiteX7" fmla="*/ 178327 w 725661"/>
                  <a:gd name="connsiteY7" fmla="*/ 440690 h 690752"/>
                  <a:gd name="connsiteX8" fmla="*/ 1416 w 725661"/>
                  <a:gd name="connsiteY8" fmla="*/ 267716 h 690752"/>
                  <a:gd name="connsiteX9" fmla="*/ 273 w 725661"/>
                  <a:gd name="connsiteY9" fmla="*/ 262890 h 690752"/>
                  <a:gd name="connsiteX10" fmla="*/ 4083 w 725661"/>
                  <a:gd name="connsiteY10" fmla="*/ 259715 h 690752"/>
                  <a:gd name="connsiteX11" fmla="*/ 249066 w 725661"/>
                  <a:gd name="connsiteY11" fmla="*/ 224409 h 690752"/>
                  <a:gd name="connsiteX12" fmla="*/ 358921 w 725661"/>
                  <a:gd name="connsiteY12" fmla="*/ 2667 h 690752"/>
                  <a:gd name="connsiteX13" fmla="*/ 363239 w 725661"/>
                  <a:gd name="connsiteY13" fmla="*/ 0 h 690752"/>
                  <a:gd name="connsiteX14" fmla="*/ 363239 w 725661"/>
                  <a:gd name="connsiteY14" fmla="*/ 0 h 690752"/>
                  <a:gd name="connsiteX15" fmla="*/ 367557 w 725661"/>
                  <a:gd name="connsiteY15" fmla="*/ 2667 h 690752"/>
                  <a:gd name="connsiteX16" fmla="*/ 476777 w 725661"/>
                  <a:gd name="connsiteY16" fmla="*/ 224790 h 690752"/>
                  <a:gd name="connsiteX17" fmla="*/ 721633 w 725661"/>
                  <a:gd name="connsiteY17" fmla="*/ 260731 h 690752"/>
                  <a:gd name="connsiteX18" fmla="*/ 725443 w 725661"/>
                  <a:gd name="connsiteY18" fmla="*/ 264033 h 690752"/>
                  <a:gd name="connsiteX19" fmla="*/ 724300 w 725661"/>
                  <a:gd name="connsiteY19" fmla="*/ 268859 h 690752"/>
                  <a:gd name="connsiteX20" fmla="*/ 546881 w 725661"/>
                  <a:gd name="connsiteY20" fmla="*/ 441325 h 690752"/>
                  <a:gd name="connsiteX21" fmla="*/ 588410 w 725661"/>
                  <a:gd name="connsiteY21" fmla="*/ 685292 h 690752"/>
                  <a:gd name="connsiteX22" fmla="*/ 586505 w 725661"/>
                  <a:gd name="connsiteY22" fmla="*/ 689991 h 690752"/>
                  <a:gd name="connsiteX23" fmla="*/ 583330 w 725661"/>
                  <a:gd name="connsiteY23" fmla="*/ 690753 h 690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25661" h="690752">
                    <a:moveTo>
                      <a:pt x="583330" y="690753"/>
                    </a:moveTo>
                    <a:cubicBezTo>
                      <a:pt x="582568" y="690753"/>
                      <a:pt x="581806" y="690626"/>
                      <a:pt x="581171" y="690245"/>
                    </a:cubicBezTo>
                    <a:lnTo>
                      <a:pt x="362223" y="574802"/>
                    </a:lnTo>
                    <a:lnTo>
                      <a:pt x="143021" y="689610"/>
                    </a:lnTo>
                    <a:cubicBezTo>
                      <a:pt x="142386" y="689991"/>
                      <a:pt x="141624" y="690118"/>
                      <a:pt x="140862" y="690118"/>
                    </a:cubicBezTo>
                    <a:cubicBezTo>
                      <a:pt x="139846" y="690118"/>
                      <a:pt x="138830" y="689864"/>
                      <a:pt x="138068" y="689229"/>
                    </a:cubicBezTo>
                    <a:cubicBezTo>
                      <a:pt x="136544" y="688213"/>
                      <a:pt x="135909" y="686308"/>
                      <a:pt x="136163" y="684530"/>
                    </a:cubicBezTo>
                    <a:lnTo>
                      <a:pt x="178327" y="440690"/>
                    </a:lnTo>
                    <a:lnTo>
                      <a:pt x="1416" y="267716"/>
                    </a:lnTo>
                    <a:cubicBezTo>
                      <a:pt x="146" y="266446"/>
                      <a:pt x="-362" y="264541"/>
                      <a:pt x="273" y="262890"/>
                    </a:cubicBezTo>
                    <a:cubicBezTo>
                      <a:pt x="908" y="261239"/>
                      <a:pt x="2305" y="259969"/>
                      <a:pt x="4083" y="259715"/>
                    </a:cubicBezTo>
                    <a:lnTo>
                      <a:pt x="249066" y="224409"/>
                    </a:lnTo>
                    <a:lnTo>
                      <a:pt x="358921" y="2667"/>
                    </a:lnTo>
                    <a:cubicBezTo>
                      <a:pt x="359683" y="1016"/>
                      <a:pt x="361334" y="0"/>
                      <a:pt x="363239" y="0"/>
                    </a:cubicBezTo>
                    <a:cubicBezTo>
                      <a:pt x="363239" y="0"/>
                      <a:pt x="363239" y="0"/>
                      <a:pt x="363239" y="0"/>
                    </a:cubicBezTo>
                    <a:cubicBezTo>
                      <a:pt x="365017" y="0"/>
                      <a:pt x="366668" y="1016"/>
                      <a:pt x="367557" y="2667"/>
                    </a:cubicBezTo>
                    <a:lnTo>
                      <a:pt x="476777" y="224790"/>
                    </a:lnTo>
                    <a:lnTo>
                      <a:pt x="721633" y="260731"/>
                    </a:lnTo>
                    <a:cubicBezTo>
                      <a:pt x="723411" y="260985"/>
                      <a:pt x="724935" y="262255"/>
                      <a:pt x="725443" y="264033"/>
                    </a:cubicBezTo>
                    <a:cubicBezTo>
                      <a:pt x="725951" y="265811"/>
                      <a:pt x="725570" y="267589"/>
                      <a:pt x="724300" y="268859"/>
                    </a:cubicBezTo>
                    <a:lnTo>
                      <a:pt x="546881" y="441325"/>
                    </a:lnTo>
                    <a:lnTo>
                      <a:pt x="588410" y="685292"/>
                    </a:lnTo>
                    <a:cubicBezTo>
                      <a:pt x="588664" y="687070"/>
                      <a:pt x="588029" y="688848"/>
                      <a:pt x="586505" y="689991"/>
                    </a:cubicBezTo>
                    <a:cubicBezTo>
                      <a:pt x="585235" y="690499"/>
                      <a:pt x="584346" y="690753"/>
                      <a:pt x="583330" y="690753"/>
                    </a:cubicBezTo>
                    <a:close/>
                  </a:path>
                </a:pathLst>
              </a:custGeom>
              <a:solidFill>
                <a:srgbClr val="FEF7C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F3C70F4-BB0B-4FF8-A274-2C643C9188E7}"/>
                  </a:ext>
                </a:extLst>
              </p:cNvPr>
              <p:cNvSpPr/>
              <p:nvPr/>
            </p:nvSpPr>
            <p:spPr>
              <a:xfrm>
                <a:off x="1829581" y="2519933"/>
                <a:ext cx="735141" cy="700405"/>
              </a:xfrm>
              <a:custGeom>
                <a:avLst/>
                <a:gdLst>
                  <a:gd name="connsiteX0" fmla="*/ 367899 w 735141"/>
                  <a:gd name="connsiteY0" fmla="*/ 9525 h 700405"/>
                  <a:gd name="connsiteX1" fmla="*/ 478262 w 735141"/>
                  <a:gd name="connsiteY1" fmla="*/ 233807 h 700405"/>
                  <a:gd name="connsiteX2" fmla="*/ 725658 w 735141"/>
                  <a:gd name="connsiteY2" fmla="*/ 270129 h 700405"/>
                  <a:gd name="connsiteX3" fmla="*/ 546461 w 735141"/>
                  <a:gd name="connsiteY3" fmla="*/ 444373 h 700405"/>
                  <a:gd name="connsiteX4" fmla="*/ 588371 w 735141"/>
                  <a:gd name="connsiteY4" fmla="*/ 690880 h 700405"/>
                  <a:gd name="connsiteX5" fmla="*/ 367264 w 735141"/>
                  <a:gd name="connsiteY5" fmla="*/ 574294 h 700405"/>
                  <a:gd name="connsiteX6" fmla="*/ 145776 w 735141"/>
                  <a:gd name="connsiteY6" fmla="*/ 690372 h 700405"/>
                  <a:gd name="connsiteX7" fmla="*/ 188321 w 735141"/>
                  <a:gd name="connsiteY7" fmla="*/ 443992 h 700405"/>
                  <a:gd name="connsiteX8" fmla="*/ 9505 w 735141"/>
                  <a:gd name="connsiteY8" fmla="*/ 269240 h 700405"/>
                  <a:gd name="connsiteX9" fmla="*/ 256901 w 735141"/>
                  <a:gd name="connsiteY9" fmla="*/ 233680 h 700405"/>
                  <a:gd name="connsiteX10" fmla="*/ 367899 w 735141"/>
                  <a:gd name="connsiteY10" fmla="*/ 9525 h 700405"/>
                  <a:gd name="connsiteX11" fmla="*/ 367899 w 735141"/>
                  <a:gd name="connsiteY11" fmla="*/ 0 h 700405"/>
                  <a:gd name="connsiteX12" fmla="*/ 359390 w 735141"/>
                  <a:gd name="connsiteY12" fmla="*/ 5334 h 700405"/>
                  <a:gd name="connsiteX13" fmla="*/ 250678 w 735141"/>
                  <a:gd name="connsiteY13" fmla="*/ 224917 h 700405"/>
                  <a:gd name="connsiteX14" fmla="*/ 8235 w 735141"/>
                  <a:gd name="connsiteY14" fmla="*/ 259842 h 700405"/>
                  <a:gd name="connsiteX15" fmla="*/ 488 w 735141"/>
                  <a:gd name="connsiteY15" fmla="*/ 266319 h 700405"/>
                  <a:gd name="connsiteX16" fmla="*/ 2901 w 735141"/>
                  <a:gd name="connsiteY16" fmla="*/ 276098 h 700405"/>
                  <a:gd name="connsiteX17" fmla="*/ 178034 w 735141"/>
                  <a:gd name="connsiteY17" fmla="*/ 447294 h 700405"/>
                  <a:gd name="connsiteX18" fmla="*/ 136251 w 735141"/>
                  <a:gd name="connsiteY18" fmla="*/ 688721 h 700405"/>
                  <a:gd name="connsiteX19" fmla="*/ 140061 w 735141"/>
                  <a:gd name="connsiteY19" fmla="*/ 697992 h 700405"/>
                  <a:gd name="connsiteX20" fmla="*/ 145649 w 735141"/>
                  <a:gd name="connsiteY20" fmla="*/ 699770 h 700405"/>
                  <a:gd name="connsiteX21" fmla="*/ 150094 w 735141"/>
                  <a:gd name="connsiteY21" fmla="*/ 698627 h 700405"/>
                  <a:gd name="connsiteX22" fmla="*/ 367137 w 735141"/>
                  <a:gd name="connsiteY22" fmla="*/ 584962 h 700405"/>
                  <a:gd name="connsiteX23" fmla="*/ 583799 w 735141"/>
                  <a:gd name="connsiteY23" fmla="*/ 699262 h 700405"/>
                  <a:gd name="connsiteX24" fmla="*/ 588244 w 735141"/>
                  <a:gd name="connsiteY24" fmla="*/ 700405 h 700405"/>
                  <a:gd name="connsiteX25" fmla="*/ 593832 w 735141"/>
                  <a:gd name="connsiteY25" fmla="*/ 698627 h 700405"/>
                  <a:gd name="connsiteX26" fmla="*/ 597642 w 735141"/>
                  <a:gd name="connsiteY26" fmla="*/ 689356 h 700405"/>
                  <a:gd name="connsiteX27" fmla="*/ 556621 w 735141"/>
                  <a:gd name="connsiteY27" fmla="*/ 447802 h 700405"/>
                  <a:gd name="connsiteX28" fmla="*/ 732262 w 735141"/>
                  <a:gd name="connsiteY28" fmla="*/ 277114 h 700405"/>
                  <a:gd name="connsiteX29" fmla="*/ 734675 w 735141"/>
                  <a:gd name="connsiteY29" fmla="*/ 267335 h 700405"/>
                  <a:gd name="connsiteX30" fmla="*/ 727055 w 735141"/>
                  <a:gd name="connsiteY30" fmla="*/ 260858 h 700405"/>
                  <a:gd name="connsiteX31" fmla="*/ 484612 w 735141"/>
                  <a:gd name="connsiteY31" fmla="*/ 225298 h 700405"/>
                  <a:gd name="connsiteX32" fmla="*/ 376535 w 735141"/>
                  <a:gd name="connsiteY32" fmla="*/ 5461 h 700405"/>
                  <a:gd name="connsiteX33" fmla="*/ 367899 w 735141"/>
                  <a:gd name="connsiteY33" fmla="*/ 0 h 700405"/>
                  <a:gd name="connsiteX34" fmla="*/ 367899 w 735141"/>
                  <a:gd name="connsiteY34" fmla="*/ 0 h 700405"/>
                  <a:gd name="connsiteX35" fmla="*/ 367899 w 735141"/>
                  <a:gd name="connsiteY35" fmla="*/ 0 h 700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5141" h="700405">
                    <a:moveTo>
                      <a:pt x="367899" y="9525"/>
                    </a:moveTo>
                    <a:lnTo>
                      <a:pt x="478262" y="233807"/>
                    </a:lnTo>
                    <a:lnTo>
                      <a:pt x="725658" y="270129"/>
                    </a:lnTo>
                    <a:lnTo>
                      <a:pt x="546461" y="444373"/>
                    </a:lnTo>
                    <a:lnTo>
                      <a:pt x="588371" y="690880"/>
                    </a:lnTo>
                    <a:lnTo>
                      <a:pt x="367264" y="574294"/>
                    </a:lnTo>
                    <a:lnTo>
                      <a:pt x="145776" y="690372"/>
                    </a:lnTo>
                    <a:lnTo>
                      <a:pt x="188321" y="443992"/>
                    </a:lnTo>
                    <a:lnTo>
                      <a:pt x="9505" y="269240"/>
                    </a:lnTo>
                    <a:lnTo>
                      <a:pt x="256901" y="233680"/>
                    </a:lnTo>
                    <a:lnTo>
                      <a:pt x="367899" y="9525"/>
                    </a:lnTo>
                    <a:moveTo>
                      <a:pt x="367899" y="0"/>
                    </a:moveTo>
                    <a:cubicBezTo>
                      <a:pt x="364216" y="0"/>
                      <a:pt x="360914" y="2032"/>
                      <a:pt x="359390" y="5334"/>
                    </a:cubicBezTo>
                    <a:lnTo>
                      <a:pt x="250678" y="224917"/>
                    </a:lnTo>
                    <a:lnTo>
                      <a:pt x="8235" y="259842"/>
                    </a:lnTo>
                    <a:cubicBezTo>
                      <a:pt x="4679" y="260350"/>
                      <a:pt x="1631" y="262890"/>
                      <a:pt x="488" y="266319"/>
                    </a:cubicBezTo>
                    <a:cubicBezTo>
                      <a:pt x="-655" y="269748"/>
                      <a:pt x="234" y="273558"/>
                      <a:pt x="2901" y="276098"/>
                    </a:cubicBezTo>
                    <a:lnTo>
                      <a:pt x="178034" y="447294"/>
                    </a:lnTo>
                    <a:lnTo>
                      <a:pt x="136251" y="688721"/>
                    </a:lnTo>
                    <a:cubicBezTo>
                      <a:pt x="135616" y="692277"/>
                      <a:pt x="137140" y="695960"/>
                      <a:pt x="140061" y="697992"/>
                    </a:cubicBezTo>
                    <a:cubicBezTo>
                      <a:pt x="141712" y="699262"/>
                      <a:pt x="143744" y="699770"/>
                      <a:pt x="145649" y="699770"/>
                    </a:cubicBezTo>
                    <a:cubicBezTo>
                      <a:pt x="147173" y="699770"/>
                      <a:pt x="148697" y="699389"/>
                      <a:pt x="150094" y="698627"/>
                    </a:cubicBezTo>
                    <a:lnTo>
                      <a:pt x="367137" y="584962"/>
                    </a:lnTo>
                    <a:lnTo>
                      <a:pt x="583799" y="699262"/>
                    </a:lnTo>
                    <a:cubicBezTo>
                      <a:pt x="585196" y="700024"/>
                      <a:pt x="586720" y="700405"/>
                      <a:pt x="588244" y="700405"/>
                    </a:cubicBezTo>
                    <a:cubicBezTo>
                      <a:pt x="590276" y="700405"/>
                      <a:pt x="592181" y="699770"/>
                      <a:pt x="593832" y="698627"/>
                    </a:cubicBezTo>
                    <a:cubicBezTo>
                      <a:pt x="596753" y="696468"/>
                      <a:pt x="598277" y="692912"/>
                      <a:pt x="597642" y="689356"/>
                    </a:cubicBezTo>
                    <a:lnTo>
                      <a:pt x="556621" y="447802"/>
                    </a:lnTo>
                    <a:lnTo>
                      <a:pt x="732262" y="277114"/>
                    </a:lnTo>
                    <a:cubicBezTo>
                      <a:pt x="734802" y="274574"/>
                      <a:pt x="735818" y="270764"/>
                      <a:pt x="734675" y="267335"/>
                    </a:cubicBezTo>
                    <a:cubicBezTo>
                      <a:pt x="733532" y="263906"/>
                      <a:pt x="730611" y="261366"/>
                      <a:pt x="727055" y="260858"/>
                    </a:cubicBezTo>
                    <a:lnTo>
                      <a:pt x="484612" y="225298"/>
                    </a:lnTo>
                    <a:lnTo>
                      <a:pt x="376535" y="5461"/>
                    </a:lnTo>
                    <a:cubicBezTo>
                      <a:pt x="374884" y="2159"/>
                      <a:pt x="371582" y="0"/>
                      <a:pt x="367899" y="0"/>
                    </a:cubicBezTo>
                    <a:cubicBezTo>
                      <a:pt x="367899" y="0"/>
                      <a:pt x="367899" y="0"/>
                      <a:pt x="367899" y="0"/>
                    </a:cubicBezTo>
                    <a:lnTo>
                      <a:pt x="367899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1">
              <a:extLst>
                <a:ext uri="{FF2B5EF4-FFF2-40B4-BE49-F238E27FC236}">
                  <a16:creationId xmlns:a16="http://schemas.microsoft.com/office/drawing/2014/main" id="{DF490413-A4DC-4987-9B69-A53F7F4B5007}"/>
                </a:ext>
              </a:extLst>
            </p:cNvPr>
            <p:cNvGrpSpPr/>
            <p:nvPr/>
          </p:nvGrpSpPr>
          <p:grpSpPr>
            <a:xfrm>
              <a:off x="576218" y="7493"/>
              <a:ext cx="554293" cy="2031999"/>
              <a:chOff x="576218" y="7493"/>
              <a:chExt cx="554293" cy="203199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E0E0156-DA9C-40A8-BF8F-29A61F5633BB}"/>
                  </a:ext>
                </a:extLst>
              </p:cNvPr>
              <p:cNvSpPr/>
              <p:nvPr/>
            </p:nvSpPr>
            <p:spPr>
              <a:xfrm>
                <a:off x="853313" y="7493"/>
                <a:ext cx="12700" cy="1721865"/>
              </a:xfrm>
              <a:custGeom>
                <a:avLst/>
                <a:gdLst>
                  <a:gd name="connsiteX0" fmla="*/ 0 w 12700"/>
                  <a:gd name="connsiteY0" fmla="*/ 0 h 1721865"/>
                  <a:gd name="connsiteX1" fmla="*/ 0 w 12700"/>
                  <a:gd name="connsiteY1" fmla="*/ 1721866 h 172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721865">
                    <a:moveTo>
                      <a:pt x="0" y="0"/>
                    </a:moveTo>
                    <a:lnTo>
                      <a:pt x="0" y="1721866"/>
                    </a:lnTo>
                  </a:path>
                </a:pathLst>
              </a:custGeom>
              <a:ln w="12700" cap="flat">
                <a:solidFill>
                  <a:srgbClr val="000000"/>
                </a:solidFill>
                <a:custDash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" name="Graphic 1">
                <a:extLst>
                  <a:ext uri="{FF2B5EF4-FFF2-40B4-BE49-F238E27FC236}">
                    <a16:creationId xmlns:a16="http://schemas.microsoft.com/office/drawing/2014/main" id="{DF490413-A4DC-4987-9B69-A53F7F4B5007}"/>
                  </a:ext>
                </a:extLst>
              </p:cNvPr>
              <p:cNvGrpSpPr/>
              <p:nvPr/>
            </p:nvGrpSpPr>
            <p:grpSpPr>
              <a:xfrm>
                <a:off x="576218" y="1511172"/>
                <a:ext cx="554293" cy="528319"/>
                <a:chOff x="576218" y="1511172"/>
                <a:chExt cx="554293" cy="528319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6D14E696-5B0D-453E-AC2E-D6823202DB11}"/>
                    </a:ext>
                  </a:extLst>
                </p:cNvPr>
                <p:cNvSpPr/>
                <p:nvPr/>
              </p:nvSpPr>
              <p:spPr>
                <a:xfrm>
                  <a:off x="580878" y="1515999"/>
                  <a:ext cx="544686" cy="518668"/>
                </a:xfrm>
                <a:custGeom>
                  <a:avLst/>
                  <a:gdLst>
                    <a:gd name="connsiteX0" fmla="*/ 437280 w 544686"/>
                    <a:gd name="connsiteY0" fmla="*/ 518668 h 518668"/>
                    <a:gd name="connsiteX1" fmla="*/ 435121 w 544686"/>
                    <a:gd name="connsiteY1" fmla="*/ 518160 h 518668"/>
                    <a:gd name="connsiteX2" fmla="*/ 272053 w 544686"/>
                    <a:gd name="connsiteY2" fmla="*/ 432181 h 518668"/>
                    <a:gd name="connsiteX3" fmla="*/ 108731 w 544686"/>
                    <a:gd name="connsiteY3" fmla="*/ 517779 h 518668"/>
                    <a:gd name="connsiteX4" fmla="*/ 106572 w 544686"/>
                    <a:gd name="connsiteY4" fmla="*/ 518287 h 518668"/>
                    <a:gd name="connsiteX5" fmla="*/ 103778 w 544686"/>
                    <a:gd name="connsiteY5" fmla="*/ 517398 h 518668"/>
                    <a:gd name="connsiteX6" fmla="*/ 101873 w 544686"/>
                    <a:gd name="connsiteY6" fmla="*/ 512699 h 518668"/>
                    <a:gd name="connsiteX7" fmla="*/ 133242 w 544686"/>
                    <a:gd name="connsiteY7" fmla="*/ 331089 h 518668"/>
                    <a:gd name="connsiteX8" fmla="*/ 1416 w 544686"/>
                    <a:gd name="connsiteY8" fmla="*/ 202184 h 518668"/>
                    <a:gd name="connsiteX9" fmla="*/ 273 w 544686"/>
                    <a:gd name="connsiteY9" fmla="*/ 197358 h 518668"/>
                    <a:gd name="connsiteX10" fmla="*/ 4083 w 544686"/>
                    <a:gd name="connsiteY10" fmla="*/ 194183 h 518668"/>
                    <a:gd name="connsiteX11" fmla="*/ 186582 w 544686"/>
                    <a:gd name="connsiteY11" fmla="*/ 167894 h 518668"/>
                    <a:gd name="connsiteX12" fmla="*/ 268370 w 544686"/>
                    <a:gd name="connsiteY12" fmla="*/ 2667 h 518668"/>
                    <a:gd name="connsiteX13" fmla="*/ 272688 w 544686"/>
                    <a:gd name="connsiteY13" fmla="*/ 0 h 518668"/>
                    <a:gd name="connsiteX14" fmla="*/ 272688 w 544686"/>
                    <a:gd name="connsiteY14" fmla="*/ 0 h 518668"/>
                    <a:gd name="connsiteX15" fmla="*/ 277006 w 544686"/>
                    <a:gd name="connsiteY15" fmla="*/ 2667 h 518668"/>
                    <a:gd name="connsiteX16" fmla="*/ 358286 w 544686"/>
                    <a:gd name="connsiteY16" fmla="*/ 168021 h 518668"/>
                    <a:gd name="connsiteX17" fmla="*/ 540658 w 544686"/>
                    <a:gd name="connsiteY17" fmla="*/ 194818 h 518668"/>
                    <a:gd name="connsiteX18" fmla="*/ 544468 w 544686"/>
                    <a:gd name="connsiteY18" fmla="*/ 198120 h 518668"/>
                    <a:gd name="connsiteX19" fmla="*/ 543325 w 544686"/>
                    <a:gd name="connsiteY19" fmla="*/ 202946 h 518668"/>
                    <a:gd name="connsiteX20" fmla="*/ 411118 w 544686"/>
                    <a:gd name="connsiteY20" fmla="*/ 331470 h 518668"/>
                    <a:gd name="connsiteX21" fmla="*/ 441979 w 544686"/>
                    <a:gd name="connsiteY21" fmla="*/ 513207 h 518668"/>
                    <a:gd name="connsiteX22" fmla="*/ 440074 w 544686"/>
                    <a:gd name="connsiteY22" fmla="*/ 517906 h 518668"/>
                    <a:gd name="connsiteX23" fmla="*/ 437280 w 544686"/>
                    <a:gd name="connsiteY23" fmla="*/ 518668 h 518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44686" h="518668">
                      <a:moveTo>
                        <a:pt x="437280" y="518668"/>
                      </a:moveTo>
                      <a:cubicBezTo>
                        <a:pt x="436518" y="518668"/>
                        <a:pt x="435756" y="518541"/>
                        <a:pt x="435121" y="518160"/>
                      </a:cubicBezTo>
                      <a:lnTo>
                        <a:pt x="272053" y="432181"/>
                      </a:lnTo>
                      <a:lnTo>
                        <a:pt x="108731" y="517779"/>
                      </a:lnTo>
                      <a:cubicBezTo>
                        <a:pt x="108096" y="518160"/>
                        <a:pt x="107334" y="518287"/>
                        <a:pt x="106572" y="518287"/>
                      </a:cubicBezTo>
                      <a:cubicBezTo>
                        <a:pt x="105556" y="518287"/>
                        <a:pt x="104540" y="518033"/>
                        <a:pt x="103778" y="517398"/>
                      </a:cubicBezTo>
                      <a:cubicBezTo>
                        <a:pt x="102254" y="516382"/>
                        <a:pt x="101619" y="514477"/>
                        <a:pt x="101873" y="512699"/>
                      </a:cubicBezTo>
                      <a:lnTo>
                        <a:pt x="133242" y="331089"/>
                      </a:lnTo>
                      <a:lnTo>
                        <a:pt x="1416" y="202184"/>
                      </a:lnTo>
                      <a:cubicBezTo>
                        <a:pt x="146" y="200914"/>
                        <a:pt x="-362" y="199009"/>
                        <a:pt x="273" y="197358"/>
                      </a:cubicBezTo>
                      <a:cubicBezTo>
                        <a:pt x="908" y="195707"/>
                        <a:pt x="2305" y="194437"/>
                        <a:pt x="4083" y="194183"/>
                      </a:cubicBezTo>
                      <a:lnTo>
                        <a:pt x="186582" y="167894"/>
                      </a:lnTo>
                      <a:lnTo>
                        <a:pt x="268370" y="2667"/>
                      </a:lnTo>
                      <a:cubicBezTo>
                        <a:pt x="269132" y="1016"/>
                        <a:pt x="270783" y="0"/>
                        <a:pt x="272688" y="0"/>
                      </a:cubicBezTo>
                      <a:cubicBezTo>
                        <a:pt x="272688" y="0"/>
                        <a:pt x="272688" y="0"/>
                        <a:pt x="272688" y="0"/>
                      </a:cubicBezTo>
                      <a:cubicBezTo>
                        <a:pt x="274466" y="0"/>
                        <a:pt x="276117" y="1016"/>
                        <a:pt x="277006" y="2667"/>
                      </a:cubicBezTo>
                      <a:lnTo>
                        <a:pt x="358286" y="168021"/>
                      </a:lnTo>
                      <a:lnTo>
                        <a:pt x="540658" y="194818"/>
                      </a:lnTo>
                      <a:cubicBezTo>
                        <a:pt x="542436" y="195072"/>
                        <a:pt x="543960" y="196342"/>
                        <a:pt x="544468" y="198120"/>
                      </a:cubicBezTo>
                      <a:cubicBezTo>
                        <a:pt x="544976" y="199898"/>
                        <a:pt x="544595" y="201676"/>
                        <a:pt x="543325" y="202946"/>
                      </a:cubicBezTo>
                      <a:lnTo>
                        <a:pt x="411118" y="331470"/>
                      </a:lnTo>
                      <a:lnTo>
                        <a:pt x="441979" y="513207"/>
                      </a:lnTo>
                      <a:cubicBezTo>
                        <a:pt x="442233" y="514985"/>
                        <a:pt x="441598" y="516763"/>
                        <a:pt x="440074" y="517906"/>
                      </a:cubicBezTo>
                      <a:cubicBezTo>
                        <a:pt x="439312" y="518287"/>
                        <a:pt x="438296" y="518668"/>
                        <a:pt x="437280" y="518668"/>
                      </a:cubicBezTo>
                      <a:close/>
                    </a:path>
                  </a:pathLst>
                </a:custGeom>
                <a:solidFill>
                  <a:srgbClr val="FEF7C1"/>
                </a:solidFill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68DF7A10-D26E-4792-9212-687AE1B20A77}"/>
                    </a:ext>
                  </a:extLst>
                </p:cNvPr>
                <p:cNvSpPr/>
                <p:nvPr/>
              </p:nvSpPr>
              <p:spPr>
                <a:xfrm>
                  <a:off x="576218" y="1511172"/>
                  <a:ext cx="554293" cy="528319"/>
                </a:xfrm>
                <a:custGeom>
                  <a:avLst/>
                  <a:gdLst>
                    <a:gd name="connsiteX0" fmla="*/ 277348 w 554293"/>
                    <a:gd name="connsiteY0" fmla="*/ 9525 h 528319"/>
                    <a:gd name="connsiteX1" fmla="*/ 359771 w 554293"/>
                    <a:gd name="connsiteY1" fmla="*/ 177165 h 528319"/>
                    <a:gd name="connsiteX2" fmla="*/ 544683 w 554293"/>
                    <a:gd name="connsiteY2" fmla="*/ 204343 h 528319"/>
                    <a:gd name="connsiteX3" fmla="*/ 410698 w 554293"/>
                    <a:gd name="connsiteY3" fmla="*/ 334518 h 528319"/>
                    <a:gd name="connsiteX4" fmla="*/ 442067 w 554293"/>
                    <a:gd name="connsiteY4" fmla="*/ 518668 h 528319"/>
                    <a:gd name="connsiteX5" fmla="*/ 276840 w 554293"/>
                    <a:gd name="connsiteY5" fmla="*/ 431546 h 528319"/>
                    <a:gd name="connsiteX6" fmla="*/ 111359 w 554293"/>
                    <a:gd name="connsiteY6" fmla="*/ 518287 h 528319"/>
                    <a:gd name="connsiteX7" fmla="*/ 143236 w 554293"/>
                    <a:gd name="connsiteY7" fmla="*/ 334137 h 528319"/>
                    <a:gd name="connsiteX8" fmla="*/ 9632 w 554293"/>
                    <a:gd name="connsiteY8" fmla="*/ 203581 h 528319"/>
                    <a:gd name="connsiteX9" fmla="*/ 194544 w 554293"/>
                    <a:gd name="connsiteY9" fmla="*/ 177038 h 528319"/>
                    <a:gd name="connsiteX10" fmla="*/ 277348 w 554293"/>
                    <a:gd name="connsiteY10" fmla="*/ 9525 h 528319"/>
                    <a:gd name="connsiteX11" fmla="*/ 277348 w 554293"/>
                    <a:gd name="connsiteY11" fmla="*/ 0 h 528319"/>
                    <a:gd name="connsiteX12" fmla="*/ 268839 w 554293"/>
                    <a:gd name="connsiteY12" fmla="*/ 5334 h 528319"/>
                    <a:gd name="connsiteX13" fmla="*/ 188194 w 554293"/>
                    <a:gd name="connsiteY13" fmla="*/ 168275 h 528319"/>
                    <a:gd name="connsiteX14" fmla="*/ 8235 w 554293"/>
                    <a:gd name="connsiteY14" fmla="*/ 194183 h 528319"/>
                    <a:gd name="connsiteX15" fmla="*/ 488 w 554293"/>
                    <a:gd name="connsiteY15" fmla="*/ 200660 h 528319"/>
                    <a:gd name="connsiteX16" fmla="*/ 2901 w 554293"/>
                    <a:gd name="connsiteY16" fmla="*/ 210439 h 528319"/>
                    <a:gd name="connsiteX17" fmla="*/ 132949 w 554293"/>
                    <a:gd name="connsiteY17" fmla="*/ 337566 h 528319"/>
                    <a:gd name="connsiteX18" fmla="*/ 101961 w 554293"/>
                    <a:gd name="connsiteY18" fmla="*/ 516763 h 528319"/>
                    <a:gd name="connsiteX19" fmla="*/ 105771 w 554293"/>
                    <a:gd name="connsiteY19" fmla="*/ 526034 h 528319"/>
                    <a:gd name="connsiteX20" fmla="*/ 111359 w 554293"/>
                    <a:gd name="connsiteY20" fmla="*/ 527812 h 528319"/>
                    <a:gd name="connsiteX21" fmla="*/ 115804 w 554293"/>
                    <a:gd name="connsiteY21" fmla="*/ 526669 h 528319"/>
                    <a:gd name="connsiteX22" fmla="*/ 276840 w 554293"/>
                    <a:gd name="connsiteY22" fmla="*/ 442341 h 528319"/>
                    <a:gd name="connsiteX23" fmla="*/ 437622 w 554293"/>
                    <a:gd name="connsiteY23" fmla="*/ 527177 h 528319"/>
                    <a:gd name="connsiteX24" fmla="*/ 442067 w 554293"/>
                    <a:gd name="connsiteY24" fmla="*/ 528320 h 528319"/>
                    <a:gd name="connsiteX25" fmla="*/ 447655 w 554293"/>
                    <a:gd name="connsiteY25" fmla="*/ 526542 h 528319"/>
                    <a:gd name="connsiteX26" fmla="*/ 451465 w 554293"/>
                    <a:gd name="connsiteY26" fmla="*/ 517271 h 528319"/>
                    <a:gd name="connsiteX27" fmla="*/ 420985 w 554293"/>
                    <a:gd name="connsiteY27" fmla="*/ 338074 h 528319"/>
                    <a:gd name="connsiteX28" fmla="*/ 551414 w 554293"/>
                    <a:gd name="connsiteY28" fmla="*/ 211328 h 528319"/>
                    <a:gd name="connsiteX29" fmla="*/ 553827 w 554293"/>
                    <a:gd name="connsiteY29" fmla="*/ 201549 h 528319"/>
                    <a:gd name="connsiteX30" fmla="*/ 546207 w 554293"/>
                    <a:gd name="connsiteY30" fmla="*/ 195072 h 528319"/>
                    <a:gd name="connsiteX31" fmla="*/ 366248 w 554293"/>
                    <a:gd name="connsiteY31" fmla="*/ 168656 h 528319"/>
                    <a:gd name="connsiteX32" fmla="*/ 285984 w 554293"/>
                    <a:gd name="connsiteY32" fmla="*/ 5461 h 528319"/>
                    <a:gd name="connsiteX33" fmla="*/ 277348 w 554293"/>
                    <a:gd name="connsiteY33" fmla="*/ 0 h 528319"/>
                    <a:gd name="connsiteX34" fmla="*/ 277348 w 554293"/>
                    <a:gd name="connsiteY34" fmla="*/ 0 h 528319"/>
                    <a:gd name="connsiteX35" fmla="*/ 277348 w 554293"/>
                    <a:gd name="connsiteY35" fmla="*/ 0 h 528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54293" h="528319">
                      <a:moveTo>
                        <a:pt x="277348" y="9525"/>
                      </a:moveTo>
                      <a:lnTo>
                        <a:pt x="359771" y="177165"/>
                      </a:lnTo>
                      <a:lnTo>
                        <a:pt x="544683" y="204343"/>
                      </a:lnTo>
                      <a:lnTo>
                        <a:pt x="410698" y="334518"/>
                      </a:lnTo>
                      <a:lnTo>
                        <a:pt x="442067" y="518668"/>
                      </a:lnTo>
                      <a:lnTo>
                        <a:pt x="276840" y="431546"/>
                      </a:lnTo>
                      <a:lnTo>
                        <a:pt x="111359" y="518287"/>
                      </a:lnTo>
                      <a:lnTo>
                        <a:pt x="143236" y="334137"/>
                      </a:lnTo>
                      <a:lnTo>
                        <a:pt x="9632" y="203581"/>
                      </a:lnTo>
                      <a:lnTo>
                        <a:pt x="194544" y="177038"/>
                      </a:lnTo>
                      <a:lnTo>
                        <a:pt x="277348" y="9525"/>
                      </a:lnTo>
                      <a:moveTo>
                        <a:pt x="277348" y="0"/>
                      </a:moveTo>
                      <a:cubicBezTo>
                        <a:pt x="273665" y="0"/>
                        <a:pt x="270363" y="2032"/>
                        <a:pt x="268839" y="5334"/>
                      </a:cubicBezTo>
                      <a:lnTo>
                        <a:pt x="188194" y="168275"/>
                      </a:lnTo>
                      <a:lnTo>
                        <a:pt x="8235" y="194183"/>
                      </a:lnTo>
                      <a:cubicBezTo>
                        <a:pt x="4679" y="194691"/>
                        <a:pt x="1631" y="197231"/>
                        <a:pt x="488" y="200660"/>
                      </a:cubicBezTo>
                      <a:cubicBezTo>
                        <a:pt x="-655" y="204089"/>
                        <a:pt x="234" y="207899"/>
                        <a:pt x="2901" y="210439"/>
                      </a:cubicBezTo>
                      <a:lnTo>
                        <a:pt x="132949" y="337566"/>
                      </a:lnTo>
                      <a:lnTo>
                        <a:pt x="101961" y="516763"/>
                      </a:lnTo>
                      <a:cubicBezTo>
                        <a:pt x="101326" y="520319"/>
                        <a:pt x="102850" y="524002"/>
                        <a:pt x="105771" y="526034"/>
                      </a:cubicBezTo>
                      <a:cubicBezTo>
                        <a:pt x="107422" y="527304"/>
                        <a:pt x="109454" y="527812"/>
                        <a:pt x="111359" y="527812"/>
                      </a:cubicBezTo>
                      <a:cubicBezTo>
                        <a:pt x="112883" y="527812"/>
                        <a:pt x="114407" y="527431"/>
                        <a:pt x="115804" y="526669"/>
                      </a:cubicBezTo>
                      <a:lnTo>
                        <a:pt x="276840" y="442341"/>
                      </a:lnTo>
                      <a:lnTo>
                        <a:pt x="437622" y="527177"/>
                      </a:lnTo>
                      <a:cubicBezTo>
                        <a:pt x="439019" y="527939"/>
                        <a:pt x="440543" y="528320"/>
                        <a:pt x="442067" y="528320"/>
                      </a:cubicBezTo>
                      <a:cubicBezTo>
                        <a:pt x="444099" y="528320"/>
                        <a:pt x="446004" y="527685"/>
                        <a:pt x="447655" y="526542"/>
                      </a:cubicBezTo>
                      <a:cubicBezTo>
                        <a:pt x="450576" y="524383"/>
                        <a:pt x="452100" y="520827"/>
                        <a:pt x="451465" y="517271"/>
                      </a:cubicBezTo>
                      <a:lnTo>
                        <a:pt x="420985" y="338074"/>
                      </a:lnTo>
                      <a:lnTo>
                        <a:pt x="551414" y="211328"/>
                      </a:lnTo>
                      <a:cubicBezTo>
                        <a:pt x="553954" y="208788"/>
                        <a:pt x="554970" y="204978"/>
                        <a:pt x="553827" y="201549"/>
                      </a:cubicBezTo>
                      <a:cubicBezTo>
                        <a:pt x="552684" y="198120"/>
                        <a:pt x="549763" y="195580"/>
                        <a:pt x="546207" y="195072"/>
                      </a:cubicBezTo>
                      <a:lnTo>
                        <a:pt x="366248" y="168656"/>
                      </a:lnTo>
                      <a:lnTo>
                        <a:pt x="285984" y="5461"/>
                      </a:lnTo>
                      <a:cubicBezTo>
                        <a:pt x="284333" y="2032"/>
                        <a:pt x="281031" y="0"/>
                        <a:pt x="277348" y="0"/>
                      </a:cubicBezTo>
                      <a:cubicBezTo>
                        <a:pt x="277348" y="0"/>
                        <a:pt x="277348" y="0"/>
                        <a:pt x="277348" y="0"/>
                      </a:cubicBezTo>
                      <a:lnTo>
                        <a:pt x="27734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34D4730-E386-4036-A2AA-561E046FC1ED}"/>
              </a:ext>
            </a:extLst>
          </p:cNvPr>
          <p:cNvSpPr/>
          <p:nvPr/>
        </p:nvSpPr>
        <p:spPr>
          <a:xfrm>
            <a:off x="4262501" y="0"/>
            <a:ext cx="7926451" cy="3091354"/>
          </a:xfrm>
          <a:custGeom>
            <a:avLst/>
            <a:gdLst>
              <a:gd name="connsiteX0" fmla="*/ 7912735 w 7926451"/>
              <a:gd name="connsiteY0" fmla="*/ 2444369 h 3091354"/>
              <a:gd name="connsiteX1" fmla="*/ 6495034 w 7926451"/>
              <a:gd name="connsiteY1" fmla="*/ 3086989 h 3091354"/>
              <a:gd name="connsiteX2" fmla="*/ 5190998 w 7926451"/>
              <a:gd name="connsiteY2" fmla="*/ 2237105 h 3091354"/>
              <a:gd name="connsiteX3" fmla="*/ 4974209 w 7926451"/>
              <a:gd name="connsiteY3" fmla="*/ 1801622 h 3091354"/>
              <a:gd name="connsiteX4" fmla="*/ 3304794 w 7926451"/>
              <a:gd name="connsiteY4" fmla="*/ 1484630 h 3091354"/>
              <a:gd name="connsiteX5" fmla="*/ 2574417 w 7926451"/>
              <a:gd name="connsiteY5" fmla="*/ 1871345 h 3091354"/>
              <a:gd name="connsiteX6" fmla="*/ 2301494 w 7926451"/>
              <a:gd name="connsiteY6" fmla="*/ 1811401 h 3091354"/>
              <a:gd name="connsiteX7" fmla="*/ 1570990 w 7926451"/>
              <a:gd name="connsiteY7" fmla="*/ 810895 h 3091354"/>
              <a:gd name="connsiteX8" fmla="*/ 208788 w 7926451"/>
              <a:gd name="connsiteY8" fmla="*/ 633349 h 3091354"/>
              <a:gd name="connsiteX9" fmla="*/ 0 w 7926451"/>
              <a:gd name="connsiteY9" fmla="*/ 8890 h 3091354"/>
              <a:gd name="connsiteX10" fmla="*/ 7926451 w 7926451"/>
              <a:gd name="connsiteY10" fmla="*/ 0 h 3091354"/>
              <a:gd name="connsiteX11" fmla="*/ 7912735 w 7926451"/>
              <a:gd name="connsiteY11" fmla="*/ 2444369 h 309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6451" h="3091354">
                <a:moveTo>
                  <a:pt x="7912735" y="2444369"/>
                </a:moveTo>
                <a:cubicBezTo>
                  <a:pt x="7587869" y="2877312"/>
                  <a:pt x="7034784" y="3128010"/>
                  <a:pt x="6495034" y="3086989"/>
                </a:cubicBezTo>
                <a:cubicBezTo>
                  <a:pt x="5955411" y="3045841"/>
                  <a:pt x="5446522" y="2714244"/>
                  <a:pt x="5190998" y="2237105"/>
                </a:cubicBezTo>
                <a:cubicBezTo>
                  <a:pt x="5114418" y="2094103"/>
                  <a:pt x="5059426" y="1939671"/>
                  <a:pt x="4974209" y="1801622"/>
                </a:cubicBezTo>
                <a:cubicBezTo>
                  <a:pt x="4639691" y="1259332"/>
                  <a:pt x="3814826" y="1102741"/>
                  <a:pt x="3304794" y="1484630"/>
                </a:cubicBezTo>
                <a:cubicBezTo>
                  <a:pt x="3067431" y="1662303"/>
                  <a:pt x="2901315" y="1874139"/>
                  <a:pt x="2574417" y="1871345"/>
                </a:cubicBezTo>
                <a:cubicBezTo>
                  <a:pt x="2550795" y="1871091"/>
                  <a:pt x="2434971" y="1868932"/>
                  <a:pt x="2301494" y="1811401"/>
                </a:cubicBezTo>
                <a:cubicBezTo>
                  <a:pt x="1835277" y="1610614"/>
                  <a:pt x="1941322" y="1075055"/>
                  <a:pt x="1570990" y="810895"/>
                </a:cubicBezTo>
                <a:cubicBezTo>
                  <a:pt x="1132078" y="497967"/>
                  <a:pt x="562356" y="968375"/>
                  <a:pt x="208788" y="633349"/>
                </a:cubicBezTo>
                <a:cubicBezTo>
                  <a:pt x="45593" y="478663"/>
                  <a:pt x="17907" y="232918"/>
                  <a:pt x="0" y="8890"/>
                </a:cubicBezTo>
                <a:cubicBezTo>
                  <a:pt x="2642235" y="5842"/>
                  <a:pt x="5284343" y="2921"/>
                  <a:pt x="7926451" y="0"/>
                </a:cubicBezTo>
                <a:cubicBezTo>
                  <a:pt x="7921879" y="814832"/>
                  <a:pt x="7917307" y="1629537"/>
                  <a:pt x="7912735" y="2444369"/>
                </a:cubicBezTo>
                <a:close/>
              </a:path>
            </a:pathLst>
          </a:custGeom>
          <a:solidFill>
            <a:srgbClr val="FFE0D8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70A3C8E-848E-439F-871E-4C58CBE33142}"/>
              </a:ext>
            </a:extLst>
          </p:cNvPr>
          <p:cNvSpPr/>
          <p:nvPr/>
        </p:nvSpPr>
        <p:spPr>
          <a:xfrm>
            <a:off x="-126" y="4256913"/>
            <a:ext cx="6229301" cy="2596768"/>
          </a:xfrm>
          <a:custGeom>
            <a:avLst/>
            <a:gdLst>
              <a:gd name="connsiteX0" fmla="*/ 6216523 w 6229301"/>
              <a:gd name="connsiteY0" fmla="*/ 2595753 h 2596768"/>
              <a:gd name="connsiteX1" fmla="*/ 5935218 w 6229301"/>
              <a:gd name="connsiteY1" fmla="*/ 1625854 h 2596768"/>
              <a:gd name="connsiteX2" fmla="*/ 4911979 w 6229301"/>
              <a:gd name="connsiteY2" fmla="*/ 1407160 h 2596768"/>
              <a:gd name="connsiteX3" fmla="*/ 4448048 w 6229301"/>
              <a:gd name="connsiteY3" fmla="*/ 1765300 h 2596768"/>
              <a:gd name="connsiteX4" fmla="*/ 3906901 w 6229301"/>
              <a:gd name="connsiteY4" fmla="*/ 1982089 h 2596768"/>
              <a:gd name="connsiteX5" fmla="*/ 3469513 w 6229301"/>
              <a:gd name="connsiteY5" fmla="*/ 1682369 h 2596768"/>
              <a:gd name="connsiteX6" fmla="*/ 3267583 w 6229301"/>
              <a:gd name="connsiteY6" fmla="*/ 1198499 h 2596768"/>
              <a:gd name="connsiteX7" fmla="*/ 2915412 w 6229301"/>
              <a:gd name="connsiteY7" fmla="*/ 661797 h 2596768"/>
              <a:gd name="connsiteX8" fmla="*/ 2329815 w 6229301"/>
              <a:gd name="connsiteY8" fmla="*/ 606679 h 2596768"/>
              <a:gd name="connsiteX9" fmla="*/ 1722882 w 6229301"/>
              <a:gd name="connsiteY9" fmla="*/ 1130300 h 2596768"/>
              <a:gd name="connsiteX10" fmla="*/ 1161034 w 6229301"/>
              <a:gd name="connsiteY10" fmla="*/ 1107059 h 2596768"/>
              <a:gd name="connsiteX11" fmla="*/ 856742 w 6229301"/>
              <a:gd name="connsiteY11" fmla="*/ 796671 h 2596768"/>
              <a:gd name="connsiteX12" fmla="*/ 591693 w 6229301"/>
              <a:gd name="connsiteY12" fmla="*/ 220091 h 2596768"/>
              <a:gd name="connsiteX13" fmla="*/ 0 w 6229301"/>
              <a:gd name="connsiteY13" fmla="*/ 0 h 2596768"/>
              <a:gd name="connsiteX14" fmla="*/ 0 w 6229301"/>
              <a:gd name="connsiteY14" fmla="*/ 2596769 h 2596768"/>
              <a:gd name="connsiteX15" fmla="*/ 6216523 w 6229301"/>
              <a:gd name="connsiteY15" fmla="*/ 2595753 h 2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29301" h="2596768">
                <a:moveTo>
                  <a:pt x="6216523" y="2595753"/>
                </a:moveTo>
                <a:cubicBezTo>
                  <a:pt x="6263259" y="2253742"/>
                  <a:pt x="6184519" y="1884553"/>
                  <a:pt x="5935218" y="1625854"/>
                </a:cubicBezTo>
                <a:cubicBezTo>
                  <a:pt x="5685917" y="1367282"/>
                  <a:pt x="5248148" y="1250950"/>
                  <a:pt x="4911979" y="1407160"/>
                </a:cubicBezTo>
                <a:cubicBezTo>
                  <a:pt x="4730877" y="1491361"/>
                  <a:pt x="4597527" y="1639443"/>
                  <a:pt x="4448048" y="1765300"/>
                </a:cubicBezTo>
                <a:cubicBezTo>
                  <a:pt x="4298569" y="1891157"/>
                  <a:pt x="4108958" y="2002155"/>
                  <a:pt x="3906901" y="1982089"/>
                </a:cubicBezTo>
                <a:cubicBezTo>
                  <a:pt x="3718814" y="1963293"/>
                  <a:pt x="3563620" y="1832483"/>
                  <a:pt x="3469513" y="1682369"/>
                </a:cubicBezTo>
                <a:cubicBezTo>
                  <a:pt x="3375406" y="1532382"/>
                  <a:pt x="3329686" y="1361948"/>
                  <a:pt x="3267583" y="1198499"/>
                </a:cubicBezTo>
                <a:cubicBezTo>
                  <a:pt x="3158236" y="910336"/>
                  <a:pt x="3075178" y="760984"/>
                  <a:pt x="2915412" y="661797"/>
                </a:cubicBezTo>
                <a:cubicBezTo>
                  <a:pt x="2750312" y="559181"/>
                  <a:pt x="2519807" y="536575"/>
                  <a:pt x="2329815" y="606679"/>
                </a:cubicBezTo>
                <a:cubicBezTo>
                  <a:pt x="2014855" y="722884"/>
                  <a:pt x="2050796" y="1005459"/>
                  <a:pt x="1722882" y="1130300"/>
                </a:cubicBezTo>
                <a:cubicBezTo>
                  <a:pt x="1703324" y="1137793"/>
                  <a:pt x="1423289" y="1239520"/>
                  <a:pt x="1161034" y="1107059"/>
                </a:cubicBezTo>
                <a:cubicBezTo>
                  <a:pt x="1011301" y="1031367"/>
                  <a:pt x="915924" y="922020"/>
                  <a:pt x="856742" y="796671"/>
                </a:cubicBezTo>
                <a:cubicBezTo>
                  <a:pt x="714248" y="495300"/>
                  <a:pt x="721614" y="373634"/>
                  <a:pt x="591693" y="220091"/>
                </a:cubicBezTo>
                <a:cubicBezTo>
                  <a:pt x="505079" y="117602"/>
                  <a:pt x="340995" y="9906"/>
                  <a:pt x="0" y="0"/>
                </a:cubicBezTo>
                <a:cubicBezTo>
                  <a:pt x="0" y="865632"/>
                  <a:pt x="0" y="1731137"/>
                  <a:pt x="0" y="2596769"/>
                </a:cubicBezTo>
                <a:lnTo>
                  <a:pt x="6216523" y="2595753"/>
                </a:lnTo>
                <a:close/>
              </a:path>
            </a:pathLst>
          </a:custGeom>
          <a:solidFill>
            <a:srgbClr val="F2939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" name="Graphic 1">
            <a:extLst>
              <a:ext uri="{FF2B5EF4-FFF2-40B4-BE49-F238E27FC236}">
                <a16:creationId xmlns:a16="http://schemas.microsoft.com/office/drawing/2014/main" id="{DF490413-A4DC-4987-9B69-A53F7F4B5007}"/>
              </a:ext>
            </a:extLst>
          </p:cNvPr>
          <p:cNvGrpSpPr/>
          <p:nvPr/>
        </p:nvGrpSpPr>
        <p:grpSpPr>
          <a:xfrm>
            <a:off x="10928750" y="3056636"/>
            <a:ext cx="554293" cy="2031873"/>
            <a:chOff x="10928750" y="3056636"/>
            <a:chExt cx="554293" cy="203187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0AA00B-284E-4346-9097-801D11D8917F}"/>
                </a:ext>
              </a:extLst>
            </p:cNvPr>
            <p:cNvSpPr/>
            <p:nvPr/>
          </p:nvSpPr>
          <p:spPr>
            <a:xfrm>
              <a:off x="11205718" y="3056636"/>
              <a:ext cx="12700" cy="1721865"/>
            </a:xfrm>
            <a:custGeom>
              <a:avLst/>
              <a:gdLst>
                <a:gd name="connsiteX0" fmla="*/ 0 w 12700"/>
                <a:gd name="connsiteY0" fmla="*/ 0 h 1721865"/>
                <a:gd name="connsiteX1" fmla="*/ 0 w 12700"/>
                <a:gd name="connsiteY1" fmla="*/ 1721866 h 172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1721865">
                  <a:moveTo>
                    <a:pt x="0" y="0"/>
                  </a:moveTo>
                  <a:lnTo>
                    <a:pt x="0" y="1721866"/>
                  </a:lnTo>
                </a:path>
              </a:pathLst>
            </a:custGeom>
            <a:ln w="12700" cap="flat">
              <a:solidFill>
                <a:srgbClr val="000000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" name="Graphic 1">
              <a:extLst>
                <a:ext uri="{FF2B5EF4-FFF2-40B4-BE49-F238E27FC236}">
                  <a16:creationId xmlns:a16="http://schemas.microsoft.com/office/drawing/2014/main" id="{DF490413-A4DC-4987-9B69-A53F7F4B5007}"/>
                </a:ext>
              </a:extLst>
            </p:cNvPr>
            <p:cNvGrpSpPr/>
            <p:nvPr/>
          </p:nvGrpSpPr>
          <p:grpSpPr>
            <a:xfrm>
              <a:off x="10928750" y="4560189"/>
              <a:ext cx="554293" cy="528320"/>
              <a:chOff x="10928750" y="4560189"/>
              <a:chExt cx="554293" cy="528320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DF49CE2-2E59-496E-A8D8-A0ED3278A036}"/>
                  </a:ext>
                </a:extLst>
              </p:cNvPr>
              <p:cNvSpPr/>
              <p:nvPr/>
            </p:nvSpPr>
            <p:spPr>
              <a:xfrm>
                <a:off x="10933410" y="4565015"/>
                <a:ext cx="544686" cy="518667"/>
              </a:xfrm>
              <a:custGeom>
                <a:avLst/>
                <a:gdLst>
                  <a:gd name="connsiteX0" fmla="*/ 437281 w 544686"/>
                  <a:gd name="connsiteY0" fmla="*/ 518668 h 518667"/>
                  <a:gd name="connsiteX1" fmla="*/ 435121 w 544686"/>
                  <a:gd name="connsiteY1" fmla="*/ 518160 h 518667"/>
                  <a:gd name="connsiteX2" fmla="*/ 272054 w 544686"/>
                  <a:gd name="connsiteY2" fmla="*/ 432181 h 518667"/>
                  <a:gd name="connsiteX3" fmla="*/ 108732 w 544686"/>
                  <a:gd name="connsiteY3" fmla="*/ 517779 h 518667"/>
                  <a:gd name="connsiteX4" fmla="*/ 106572 w 544686"/>
                  <a:gd name="connsiteY4" fmla="*/ 518287 h 518667"/>
                  <a:gd name="connsiteX5" fmla="*/ 103779 w 544686"/>
                  <a:gd name="connsiteY5" fmla="*/ 517398 h 518667"/>
                  <a:gd name="connsiteX6" fmla="*/ 101873 w 544686"/>
                  <a:gd name="connsiteY6" fmla="*/ 512699 h 518667"/>
                  <a:gd name="connsiteX7" fmla="*/ 133243 w 544686"/>
                  <a:gd name="connsiteY7" fmla="*/ 331089 h 518667"/>
                  <a:gd name="connsiteX8" fmla="*/ 1417 w 544686"/>
                  <a:gd name="connsiteY8" fmla="*/ 202184 h 518667"/>
                  <a:gd name="connsiteX9" fmla="*/ 273 w 544686"/>
                  <a:gd name="connsiteY9" fmla="*/ 197358 h 518667"/>
                  <a:gd name="connsiteX10" fmla="*/ 4083 w 544686"/>
                  <a:gd name="connsiteY10" fmla="*/ 194183 h 518667"/>
                  <a:gd name="connsiteX11" fmla="*/ 186583 w 544686"/>
                  <a:gd name="connsiteY11" fmla="*/ 167894 h 518667"/>
                  <a:gd name="connsiteX12" fmla="*/ 268371 w 544686"/>
                  <a:gd name="connsiteY12" fmla="*/ 2667 h 518667"/>
                  <a:gd name="connsiteX13" fmla="*/ 272688 w 544686"/>
                  <a:gd name="connsiteY13" fmla="*/ 0 h 518667"/>
                  <a:gd name="connsiteX14" fmla="*/ 272688 w 544686"/>
                  <a:gd name="connsiteY14" fmla="*/ 0 h 518667"/>
                  <a:gd name="connsiteX15" fmla="*/ 277007 w 544686"/>
                  <a:gd name="connsiteY15" fmla="*/ 2667 h 518667"/>
                  <a:gd name="connsiteX16" fmla="*/ 358286 w 544686"/>
                  <a:gd name="connsiteY16" fmla="*/ 168021 h 518667"/>
                  <a:gd name="connsiteX17" fmla="*/ 540658 w 544686"/>
                  <a:gd name="connsiteY17" fmla="*/ 194818 h 518667"/>
                  <a:gd name="connsiteX18" fmla="*/ 544469 w 544686"/>
                  <a:gd name="connsiteY18" fmla="*/ 198120 h 518667"/>
                  <a:gd name="connsiteX19" fmla="*/ 543325 w 544686"/>
                  <a:gd name="connsiteY19" fmla="*/ 202946 h 518667"/>
                  <a:gd name="connsiteX20" fmla="*/ 411119 w 544686"/>
                  <a:gd name="connsiteY20" fmla="*/ 331470 h 518667"/>
                  <a:gd name="connsiteX21" fmla="*/ 441980 w 544686"/>
                  <a:gd name="connsiteY21" fmla="*/ 513207 h 518667"/>
                  <a:gd name="connsiteX22" fmla="*/ 440074 w 544686"/>
                  <a:gd name="connsiteY22" fmla="*/ 517906 h 518667"/>
                  <a:gd name="connsiteX23" fmla="*/ 437281 w 544686"/>
                  <a:gd name="connsiteY23" fmla="*/ 518668 h 51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44686" h="518667">
                    <a:moveTo>
                      <a:pt x="437281" y="518668"/>
                    </a:moveTo>
                    <a:cubicBezTo>
                      <a:pt x="436519" y="518668"/>
                      <a:pt x="435757" y="518541"/>
                      <a:pt x="435121" y="518160"/>
                    </a:cubicBezTo>
                    <a:lnTo>
                      <a:pt x="272054" y="432181"/>
                    </a:lnTo>
                    <a:lnTo>
                      <a:pt x="108732" y="517779"/>
                    </a:lnTo>
                    <a:cubicBezTo>
                      <a:pt x="108096" y="518160"/>
                      <a:pt x="107334" y="518287"/>
                      <a:pt x="106572" y="518287"/>
                    </a:cubicBezTo>
                    <a:cubicBezTo>
                      <a:pt x="105557" y="518287"/>
                      <a:pt x="104541" y="518033"/>
                      <a:pt x="103779" y="517398"/>
                    </a:cubicBezTo>
                    <a:cubicBezTo>
                      <a:pt x="102255" y="516382"/>
                      <a:pt x="101620" y="514477"/>
                      <a:pt x="101873" y="512699"/>
                    </a:cubicBezTo>
                    <a:lnTo>
                      <a:pt x="133243" y="331089"/>
                    </a:lnTo>
                    <a:lnTo>
                      <a:pt x="1417" y="202184"/>
                    </a:lnTo>
                    <a:cubicBezTo>
                      <a:pt x="146" y="200914"/>
                      <a:pt x="-362" y="199009"/>
                      <a:pt x="273" y="197358"/>
                    </a:cubicBezTo>
                    <a:cubicBezTo>
                      <a:pt x="908" y="195707"/>
                      <a:pt x="2306" y="194437"/>
                      <a:pt x="4083" y="194183"/>
                    </a:cubicBezTo>
                    <a:lnTo>
                      <a:pt x="186583" y="167894"/>
                    </a:lnTo>
                    <a:lnTo>
                      <a:pt x="268371" y="2667"/>
                    </a:lnTo>
                    <a:cubicBezTo>
                      <a:pt x="269133" y="1016"/>
                      <a:pt x="270783" y="0"/>
                      <a:pt x="272688" y="0"/>
                    </a:cubicBezTo>
                    <a:cubicBezTo>
                      <a:pt x="272688" y="0"/>
                      <a:pt x="272688" y="0"/>
                      <a:pt x="272688" y="0"/>
                    </a:cubicBezTo>
                    <a:cubicBezTo>
                      <a:pt x="274467" y="0"/>
                      <a:pt x="276118" y="1016"/>
                      <a:pt x="277007" y="2667"/>
                    </a:cubicBezTo>
                    <a:lnTo>
                      <a:pt x="358286" y="168021"/>
                    </a:lnTo>
                    <a:lnTo>
                      <a:pt x="540658" y="194818"/>
                    </a:lnTo>
                    <a:cubicBezTo>
                      <a:pt x="542436" y="195072"/>
                      <a:pt x="543960" y="196342"/>
                      <a:pt x="544469" y="198120"/>
                    </a:cubicBezTo>
                    <a:cubicBezTo>
                      <a:pt x="544977" y="199898"/>
                      <a:pt x="544596" y="201676"/>
                      <a:pt x="543325" y="202946"/>
                    </a:cubicBezTo>
                    <a:lnTo>
                      <a:pt x="411119" y="331470"/>
                    </a:lnTo>
                    <a:lnTo>
                      <a:pt x="441980" y="513207"/>
                    </a:lnTo>
                    <a:cubicBezTo>
                      <a:pt x="442233" y="514985"/>
                      <a:pt x="441598" y="516763"/>
                      <a:pt x="440074" y="517906"/>
                    </a:cubicBezTo>
                    <a:cubicBezTo>
                      <a:pt x="439312" y="518414"/>
                      <a:pt x="438296" y="518668"/>
                      <a:pt x="437281" y="518668"/>
                    </a:cubicBezTo>
                    <a:close/>
                  </a:path>
                </a:pathLst>
              </a:custGeom>
              <a:solidFill>
                <a:srgbClr val="FEF7C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2DA291C-49BB-49B9-80A1-C3939B21E410}"/>
                  </a:ext>
                </a:extLst>
              </p:cNvPr>
              <p:cNvSpPr/>
              <p:nvPr/>
            </p:nvSpPr>
            <p:spPr>
              <a:xfrm>
                <a:off x="10928750" y="4560189"/>
                <a:ext cx="554293" cy="528320"/>
              </a:xfrm>
              <a:custGeom>
                <a:avLst/>
                <a:gdLst>
                  <a:gd name="connsiteX0" fmla="*/ 277348 w 554293"/>
                  <a:gd name="connsiteY0" fmla="*/ 9525 h 528320"/>
                  <a:gd name="connsiteX1" fmla="*/ 359771 w 554293"/>
                  <a:gd name="connsiteY1" fmla="*/ 177165 h 528320"/>
                  <a:gd name="connsiteX2" fmla="*/ 544683 w 554293"/>
                  <a:gd name="connsiteY2" fmla="*/ 204343 h 528320"/>
                  <a:gd name="connsiteX3" fmla="*/ 410698 w 554293"/>
                  <a:gd name="connsiteY3" fmla="*/ 334518 h 528320"/>
                  <a:gd name="connsiteX4" fmla="*/ 442067 w 554293"/>
                  <a:gd name="connsiteY4" fmla="*/ 518668 h 528320"/>
                  <a:gd name="connsiteX5" fmla="*/ 276840 w 554293"/>
                  <a:gd name="connsiteY5" fmla="*/ 431546 h 528320"/>
                  <a:gd name="connsiteX6" fmla="*/ 111359 w 554293"/>
                  <a:gd name="connsiteY6" fmla="*/ 518287 h 528320"/>
                  <a:gd name="connsiteX7" fmla="*/ 143236 w 554293"/>
                  <a:gd name="connsiteY7" fmla="*/ 334137 h 528320"/>
                  <a:gd name="connsiteX8" fmla="*/ 9632 w 554293"/>
                  <a:gd name="connsiteY8" fmla="*/ 203581 h 528320"/>
                  <a:gd name="connsiteX9" fmla="*/ 194544 w 554293"/>
                  <a:gd name="connsiteY9" fmla="*/ 177038 h 528320"/>
                  <a:gd name="connsiteX10" fmla="*/ 277348 w 554293"/>
                  <a:gd name="connsiteY10" fmla="*/ 9525 h 528320"/>
                  <a:gd name="connsiteX11" fmla="*/ 277348 w 554293"/>
                  <a:gd name="connsiteY11" fmla="*/ 0 h 528320"/>
                  <a:gd name="connsiteX12" fmla="*/ 268839 w 554293"/>
                  <a:gd name="connsiteY12" fmla="*/ 5334 h 528320"/>
                  <a:gd name="connsiteX13" fmla="*/ 188194 w 554293"/>
                  <a:gd name="connsiteY13" fmla="*/ 168275 h 528320"/>
                  <a:gd name="connsiteX14" fmla="*/ 8235 w 554293"/>
                  <a:gd name="connsiteY14" fmla="*/ 194183 h 528320"/>
                  <a:gd name="connsiteX15" fmla="*/ 488 w 554293"/>
                  <a:gd name="connsiteY15" fmla="*/ 200660 h 528320"/>
                  <a:gd name="connsiteX16" fmla="*/ 2901 w 554293"/>
                  <a:gd name="connsiteY16" fmla="*/ 210439 h 528320"/>
                  <a:gd name="connsiteX17" fmla="*/ 132949 w 554293"/>
                  <a:gd name="connsiteY17" fmla="*/ 337566 h 528320"/>
                  <a:gd name="connsiteX18" fmla="*/ 101961 w 554293"/>
                  <a:gd name="connsiteY18" fmla="*/ 516763 h 528320"/>
                  <a:gd name="connsiteX19" fmla="*/ 105771 w 554293"/>
                  <a:gd name="connsiteY19" fmla="*/ 526034 h 528320"/>
                  <a:gd name="connsiteX20" fmla="*/ 111359 w 554293"/>
                  <a:gd name="connsiteY20" fmla="*/ 527812 h 528320"/>
                  <a:gd name="connsiteX21" fmla="*/ 115804 w 554293"/>
                  <a:gd name="connsiteY21" fmla="*/ 526669 h 528320"/>
                  <a:gd name="connsiteX22" fmla="*/ 276840 w 554293"/>
                  <a:gd name="connsiteY22" fmla="*/ 442341 h 528320"/>
                  <a:gd name="connsiteX23" fmla="*/ 437622 w 554293"/>
                  <a:gd name="connsiteY23" fmla="*/ 527177 h 528320"/>
                  <a:gd name="connsiteX24" fmla="*/ 442067 w 554293"/>
                  <a:gd name="connsiteY24" fmla="*/ 528320 h 528320"/>
                  <a:gd name="connsiteX25" fmla="*/ 447655 w 554293"/>
                  <a:gd name="connsiteY25" fmla="*/ 526542 h 528320"/>
                  <a:gd name="connsiteX26" fmla="*/ 451465 w 554293"/>
                  <a:gd name="connsiteY26" fmla="*/ 517271 h 528320"/>
                  <a:gd name="connsiteX27" fmla="*/ 420985 w 554293"/>
                  <a:gd name="connsiteY27" fmla="*/ 338074 h 528320"/>
                  <a:gd name="connsiteX28" fmla="*/ 551414 w 554293"/>
                  <a:gd name="connsiteY28" fmla="*/ 211328 h 528320"/>
                  <a:gd name="connsiteX29" fmla="*/ 553827 w 554293"/>
                  <a:gd name="connsiteY29" fmla="*/ 201549 h 528320"/>
                  <a:gd name="connsiteX30" fmla="*/ 546207 w 554293"/>
                  <a:gd name="connsiteY30" fmla="*/ 195072 h 528320"/>
                  <a:gd name="connsiteX31" fmla="*/ 366248 w 554293"/>
                  <a:gd name="connsiteY31" fmla="*/ 168656 h 528320"/>
                  <a:gd name="connsiteX32" fmla="*/ 285984 w 554293"/>
                  <a:gd name="connsiteY32" fmla="*/ 5461 h 528320"/>
                  <a:gd name="connsiteX33" fmla="*/ 277348 w 554293"/>
                  <a:gd name="connsiteY33" fmla="*/ 0 h 528320"/>
                  <a:gd name="connsiteX34" fmla="*/ 277348 w 554293"/>
                  <a:gd name="connsiteY34" fmla="*/ 0 h 528320"/>
                  <a:gd name="connsiteX35" fmla="*/ 277348 w 554293"/>
                  <a:gd name="connsiteY35" fmla="*/ 0 h 52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54293" h="528320">
                    <a:moveTo>
                      <a:pt x="277348" y="9525"/>
                    </a:moveTo>
                    <a:lnTo>
                      <a:pt x="359771" y="177165"/>
                    </a:lnTo>
                    <a:lnTo>
                      <a:pt x="544683" y="204343"/>
                    </a:lnTo>
                    <a:lnTo>
                      <a:pt x="410698" y="334518"/>
                    </a:lnTo>
                    <a:lnTo>
                      <a:pt x="442067" y="518668"/>
                    </a:lnTo>
                    <a:lnTo>
                      <a:pt x="276840" y="431546"/>
                    </a:lnTo>
                    <a:lnTo>
                      <a:pt x="111359" y="518287"/>
                    </a:lnTo>
                    <a:lnTo>
                      <a:pt x="143236" y="334137"/>
                    </a:lnTo>
                    <a:lnTo>
                      <a:pt x="9632" y="203581"/>
                    </a:lnTo>
                    <a:lnTo>
                      <a:pt x="194544" y="177038"/>
                    </a:lnTo>
                    <a:lnTo>
                      <a:pt x="277348" y="9525"/>
                    </a:lnTo>
                    <a:moveTo>
                      <a:pt x="277348" y="0"/>
                    </a:moveTo>
                    <a:cubicBezTo>
                      <a:pt x="273665" y="0"/>
                      <a:pt x="270363" y="2032"/>
                      <a:pt x="268839" y="5334"/>
                    </a:cubicBezTo>
                    <a:lnTo>
                      <a:pt x="188194" y="168275"/>
                    </a:lnTo>
                    <a:lnTo>
                      <a:pt x="8235" y="194183"/>
                    </a:lnTo>
                    <a:cubicBezTo>
                      <a:pt x="4679" y="194691"/>
                      <a:pt x="1631" y="197231"/>
                      <a:pt x="488" y="200660"/>
                    </a:cubicBezTo>
                    <a:cubicBezTo>
                      <a:pt x="-655" y="204089"/>
                      <a:pt x="234" y="207899"/>
                      <a:pt x="2901" y="210439"/>
                    </a:cubicBezTo>
                    <a:lnTo>
                      <a:pt x="132949" y="337566"/>
                    </a:lnTo>
                    <a:lnTo>
                      <a:pt x="101961" y="516763"/>
                    </a:lnTo>
                    <a:cubicBezTo>
                      <a:pt x="101326" y="520319"/>
                      <a:pt x="102850" y="524002"/>
                      <a:pt x="105771" y="526034"/>
                    </a:cubicBezTo>
                    <a:cubicBezTo>
                      <a:pt x="107422" y="527304"/>
                      <a:pt x="109454" y="527812"/>
                      <a:pt x="111359" y="527812"/>
                    </a:cubicBezTo>
                    <a:cubicBezTo>
                      <a:pt x="112883" y="527812"/>
                      <a:pt x="114407" y="527431"/>
                      <a:pt x="115804" y="526669"/>
                    </a:cubicBezTo>
                    <a:lnTo>
                      <a:pt x="276840" y="442341"/>
                    </a:lnTo>
                    <a:lnTo>
                      <a:pt x="437622" y="527177"/>
                    </a:lnTo>
                    <a:cubicBezTo>
                      <a:pt x="439019" y="527939"/>
                      <a:pt x="440543" y="528320"/>
                      <a:pt x="442067" y="528320"/>
                    </a:cubicBezTo>
                    <a:cubicBezTo>
                      <a:pt x="444099" y="528320"/>
                      <a:pt x="446004" y="527685"/>
                      <a:pt x="447655" y="526542"/>
                    </a:cubicBezTo>
                    <a:cubicBezTo>
                      <a:pt x="450576" y="524383"/>
                      <a:pt x="452100" y="520827"/>
                      <a:pt x="451465" y="517271"/>
                    </a:cubicBezTo>
                    <a:lnTo>
                      <a:pt x="420985" y="338074"/>
                    </a:lnTo>
                    <a:lnTo>
                      <a:pt x="551414" y="211328"/>
                    </a:lnTo>
                    <a:cubicBezTo>
                      <a:pt x="553954" y="208788"/>
                      <a:pt x="554970" y="204978"/>
                      <a:pt x="553827" y="201549"/>
                    </a:cubicBezTo>
                    <a:cubicBezTo>
                      <a:pt x="552684" y="198120"/>
                      <a:pt x="549763" y="195580"/>
                      <a:pt x="546207" y="195072"/>
                    </a:cubicBezTo>
                    <a:lnTo>
                      <a:pt x="366248" y="168656"/>
                    </a:lnTo>
                    <a:lnTo>
                      <a:pt x="285984" y="5461"/>
                    </a:lnTo>
                    <a:cubicBezTo>
                      <a:pt x="284206" y="2159"/>
                      <a:pt x="280904" y="0"/>
                      <a:pt x="277348" y="0"/>
                    </a:cubicBezTo>
                    <a:cubicBezTo>
                      <a:pt x="277348" y="0"/>
                      <a:pt x="277348" y="0"/>
                      <a:pt x="277348" y="0"/>
                    </a:cubicBezTo>
                    <a:lnTo>
                      <a:pt x="2773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aphic 1">
            <a:extLst>
              <a:ext uri="{FF2B5EF4-FFF2-40B4-BE49-F238E27FC236}">
                <a16:creationId xmlns:a16="http://schemas.microsoft.com/office/drawing/2014/main" id="{DF490413-A4DC-4987-9B69-A53F7F4B5007}"/>
              </a:ext>
            </a:extLst>
          </p:cNvPr>
          <p:cNvGrpSpPr/>
          <p:nvPr/>
        </p:nvGrpSpPr>
        <p:grpSpPr>
          <a:xfrm>
            <a:off x="9906373" y="2889377"/>
            <a:ext cx="423522" cy="1472945"/>
            <a:chOff x="9906373" y="2889377"/>
            <a:chExt cx="423522" cy="147294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A10BB8-3522-4ED9-B145-61FA18CED0FC}"/>
                </a:ext>
              </a:extLst>
            </p:cNvPr>
            <p:cNvSpPr/>
            <p:nvPr/>
          </p:nvSpPr>
          <p:spPr>
            <a:xfrm>
              <a:off x="10092055" y="2889377"/>
              <a:ext cx="12700" cy="1178433"/>
            </a:xfrm>
            <a:custGeom>
              <a:avLst/>
              <a:gdLst>
                <a:gd name="connsiteX0" fmla="*/ 0 w 12700"/>
                <a:gd name="connsiteY0" fmla="*/ 0 h 1178433"/>
                <a:gd name="connsiteX1" fmla="*/ 0 w 12700"/>
                <a:gd name="connsiteY1" fmla="*/ 1178433 h 117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1178433">
                  <a:moveTo>
                    <a:pt x="0" y="0"/>
                  </a:moveTo>
                  <a:lnTo>
                    <a:pt x="0" y="1178433"/>
                  </a:lnTo>
                </a:path>
              </a:pathLst>
            </a:custGeom>
            <a:ln w="12700" cap="flat">
              <a:solidFill>
                <a:srgbClr val="000000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aphic 1">
              <a:extLst>
                <a:ext uri="{FF2B5EF4-FFF2-40B4-BE49-F238E27FC236}">
                  <a16:creationId xmlns:a16="http://schemas.microsoft.com/office/drawing/2014/main" id="{DF490413-A4DC-4987-9B69-A53F7F4B5007}"/>
                </a:ext>
              </a:extLst>
            </p:cNvPr>
            <p:cNvGrpSpPr/>
            <p:nvPr/>
          </p:nvGrpSpPr>
          <p:grpSpPr>
            <a:xfrm>
              <a:off x="9906373" y="3938396"/>
              <a:ext cx="423522" cy="423926"/>
              <a:chOff x="9906373" y="3938396"/>
              <a:chExt cx="423522" cy="4239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343C702-C2CF-41B6-8E87-B14CF2FD7DFD}"/>
                  </a:ext>
                </a:extLst>
              </p:cNvPr>
              <p:cNvSpPr/>
              <p:nvPr/>
            </p:nvSpPr>
            <p:spPr>
              <a:xfrm>
                <a:off x="9911225" y="3943222"/>
                <a:ext cx="414098" cy="414273"/>
              </a:xfrm>
              <a:custGeom>
                <a:avLst/>
                <a:gdLst>
                  <a:gd name="connsiteX0" fmla="*/ 230614 w 414098"/>
                  <a:gd name="connsiteY0" fmla="*/ 414274 h 414273"/>
                  <a:gd name="connsiteX1" fmla="*/ 226677 w 414098"/>
                  <a:gd name="connsiteY1" fmla="*/ 412242 h 414273"/>
                  <a:gd name="connsiteX2" fmla="*/ 145269 w 414098"/>
                  <a:gd name="connsiteY2" fmla="*/ 297688 h 414273"/>
                  <a:gd name="connsiteX3" fmla="*/ 4681 w 414098"/>
                  <a:gd name="connsiteY3" fmla="*/ 299847 h 414273"/>
                  <a:gd name="connsiteX4" fmla="*/ 490 w 414098"/>
                  <a:gd name="connsiteY4" fmla="*/ 297307 h 414273"/>
                  <a:gd name="connsiteX5" fmla="*/ 870 w 414098"/>
                  <a:gd name="connsiteY5" fmla="*/ 292354 h 414273"/>
                  <a:gd name="connsiteX6" fmla="*/ 84691 w 414098"/>
                  <a:gd name="connsiteY6" fmla="*/ 179578 h 414273"/>
                  <a:gd name="connsiteX7" fmla="*/ 39225 w 414098"/>
                  <a:gd name="connsiteY7" fmla="*/ 46609 h 414273"/>
                  <a:gd name="connsiteX8" fmla="*/ 40368 w 414098"/>
                  <a:gd name="connsiteY8" fmla="*/ 41656 h 414273"/>
                  <a:gd name="connsiteX9" fmla="*/ 43796 w 414098"/>
                  <a:gd name="connsiteY9" fmla="*/ 40259 h 414273"/>
                  <a:gd name="connsiteX10" fmla="*/ 45320 w 414098"/>
                  <a:gd name="connsiteY10" fmla="*/ 40513 h 414273"/>
                  <a:gd name="connsiteX11" fmla="*/ 178543 w 414098"/>
                  <a:gd name="connsiteY11" fmla="*/ 85344 h 414273"/>
                  <a:gd name="connsiteX12" fmla="*/ 291066 w 414098"/>
                  <a:gd name="connsiteY12" fmla="*/ 1016 h 414273"/>
                  <a:gd name="connsiteX13" fmla="*/ 293860 w 414098"/>
                  <a:gd name="connsiteY13" fmla="*/ 0 h 414273"/>
                  <a:gd name="connsiteX14" fmla="*/ 296018 w 414098"/>
                  <a:gd name="connsiteY14" fmla="*/ 508 h 414273"/>
                  <a:gd name="connsiteX15" fmla="*/ 298686 w 414098"/>
                  <a:gd name="connsiteY15" fmla="*/ 4826 h 414273"/>
                  <a:gd name="connsiteX16" fmla="*/ 297162 w 414098"/>
                  <a:gd name="connsiteY16" fmla="*/ 145415 h 414273"/>
                  <a:gd name="connsiteX17" fmla="*/ 412097 w 414098"/>
                  <a:gd name="connsiteY17" fmla="*/ 226314 h 414273"/>
                  <a:gd name="connsiteX18" fmla="*/ 414002 w 414098"/>
                  <a:gd name="connsiteY18" fmla="*/ 230886 h 414273"/>
                  <a:gd name="connsiteX19" fmla="*/ 410700 w 414098"/>
                  <a:gd name="connsiteY19" fmla="*/ 234696 h 414273"/>
                  <a:gd name="connsiteX20" fmla="*/ 276588 w 414098"/>
                  <a:gd name="connsiteY20" fmla="*/ 276733 h 414273"/>
                  <a:gd name="connsiteX21" fmla="*/ 235186 w 414098"/>
                  <a:gd name="connsiteY21" fmla="*/ 410972 h 414273"/>
                  <a:gd name="connsiteX22" fmla="*/ 231376 w 414098"/>
                  <a:gd name="connsiteY22" fmla="*/ 414274 h 414273"/>
                  <a:gd name="connsiteX23" fmla="*/ 230614 w 414098"/>
                  <a:gd name="connsiteY23" fmla="*/ 414274 h 41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4098" h="414273">
                    <a:moveTo>
                      <a:pt x="230614" y="414274"/>
                    </a:moveTo>
                    <a:cubicBezTo>
                      <a:pt x="229090" y="414274"/>
                      <a:pt x="227693" y="413512"/>
                      <a:pt x="226677" y="412242"/>
                    </a:cubicBezTo>
                    <a:lnTo>
                      <a:pt x="145269" y="297688"/>
                    </a:lnTo>
                    <a:cubicBezTo>
                      <a:pt x="145269" y="297688"/>
                      <a:pt x="4681" y="299847"/>
                      <a:pt x="4681" y="299847"/>
                    </a:cubicBezTo>
                    <a:cubicBezTo>
                      <a:pt x="2903" y="299847"/>
                      <a:pt x="1252" y="298831"/>
                      <a:pt x="490" y="297307"/>
                    </a:cubicBezTo>
                    <a:cubicBezTo>
                      <a:pt x="-272" y="295656"/>
                      <a:pt x="-145" y="293751"/>
                      <a:pt x="870" y="292354"/>
                    </a:cubicBezTo>
                    <a:lnTo>
                      <a:pt x="84691" y="179578"/>
                    </a:lnTo>
                    <a:lnTo>
                      <a:pt x="39225" y="46609"/>
                    </a:lnTo>
                    <a:cubicBezTo>
                      <a:pt x="38590" y="44958"/>
                      <a:pt x="39098" y="43053"/>
                      <a:pt x="40368" y="41656"/>
                    </a:cubicBezTo>
                    <a:cubicBezTo>
                      <a:pt x="41256" y="40767"/>
                      <a:pt x="42527" y="40259"/>
                      <a:pt x="43796" y="40259"/>
                    </a:cubicBezTo>
                    <a:cubicBezTo>
                      <a:pt x="44305" y="40259"/>
                      <a:pt x="44813" y="40386"/>
                      <a:pt x="45320" y="40513"/>
                    </a:cubicBezTo>
                    <a:lnTo>
                      <a:pt x="178543" y="85344"/>
                    </a:lnTo>
                    <a:lnTo>
                      <a:pt x="291066" y="1016"/>
                    </a:lnTo>
                    <a:cubicBezTo>
                      <a:pt x="291955" y="381"/>
                      <a:pt x="292843" y="0"/>
                      <a:pt x="293860" y="0"/>
                    </a:cubicBezTo>
                    <a:cubicBezTo>
                      <a:pt x="294622" y="0"/>
                      <a:pt x="295383" y="127"/>
                      <a:pt x="296018" y="508"/>
                    </a:cubicBezTo>
                    <a:cubicBezTo>
                      <a:pt x="297669" y="1397"/>
                      <a:pt x="298686" y="3048"/>
                      <a:pt x="298686" y="4826"/>
                    </a:cubicBezTo>
                    <a:lnTo>
                      <a:pt x="297162" y="145415"/>
                    </a:lnTo>
                    <a:lnTo>
                      <a:pt x="412097" y="226314"/>
                    </a:lnTo>
                    <a:cubicBezTo>
                      <a:pt x="413620" y="227330"/>
                      <a:pt x="414382" y="229108"/>
                      <a:pt x="414002" y="230886"/>
                    </a:cubicBezTo>
                    <a:cubicBezTo>
                      <a:pt x="413748" y="232664"/>
                      <a:pt x="412478" y="234188"/>
                      <a:pt x="410700" y="234696"/>
                    </a:cubicBezTo>
                    <a:lnTo>
                      <a:pt x="276588" y="276733"/>
                    </a:lnTo>
                    <a:lnTo>
                      <a:pt x="235186" y="410972"/>
                    </a:lnTo>
                    <a:cubicBezTo>
                      <a:pt x="234678" y="412750"/>
                      <a:pt x="233154" y="414020"/>
                      <a:pt x="231376" y="414274"/>
                    </a:cubicBezTo>
                    <a:cubicBezTo>
                      <a:pt x="231121" y="414274"/>
                      <a:pt x="230868" y="414274"/>
                      <a:pt x="230614" y="414274"/>
                    </a:cubicBezTo>
                    <a:close/>
                  </a:path>
                </a:pathLst>
              </a:custGeom>
              <a:solidFill>
                <a:srgbClr val="FEF7C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FA39402-0DA9-4EBA-9704-9D49C3E5313C}"/>
                  </a:ext>
                </a:extLst>
              </p:cNvPr>
              <p:cNvSpPr/>
              <p:nvPr/>
            </p:nvSpPr>
            <p:spPr>
              <a:xfrm>
                <a:off x="9906373" y="3938396"/>
                <a:ext cx="423522" cy="423926"/>
              </a:xfrm>
              <a:custGeom>
                <a:avLst/>
                <a:gdLst>
                  <a:gd name="connsiteX0" fmla="*/ 298712 w 423522"/>
                  <a:gd name="connsiteY0" fmla="*/ 9525 h 423926"/>
                  <a:gd name="connsiteX1" fmla="*/ 297188 w 423522"/>
                  <a:gd name="connsiteY1" fmla="*/ 152527 h 423926"/>
                  <a:gd name="connsiteX2" fmla="*/ 414155 w 423522"/>
                  <a:gd name="connsiteY2" fmla="*/ 234823 h 423926"/>
                  <a:gd name="connsiteX3" fmla="*/ 277630 w 423522"/>
                  <a:gd name="connsiteY3" fmla="*/ 277622 h 423926"/>
                  <a:gd name="connsiteX4" fmla="*/ 235466 w 423522"/>
                  <a:gd name="connsiteY4" fmla="*/ 414274 h 423926"/>
                  <a:gd name="connsiteX5" fmla="*/ 152662 w 423522"/>
                  <a:gd name="connsiteY5" fmla="*/ 297688 h 423926"/>
                  <a:gd name="connsiteX6" fmla="*/ 9660 w 423522"/>
                  <a:gd name="connsiteY6" fmla="*/ 299847 h 423926"/>
                  <a:gd name="connsiteX7" fmla="*/ 95004 w 423522"/>
                  <a:gd name="connsiteY7" fmla="*/ 185039 h 423926"/>
                  <a:gd name="connsiteX8" fmla="*/ 48776 w 423522"/>
                  <a:gd name="connsiteY8" fmla="*/ 49657 h 423926"/>
                  <a:gd name="connsiteX9" fmla="*/ 184285 w 423522"/>
                  <a:gd name="connsiteY9" fmla="*/ 95250 h 423926"/>
                  <a:gd name="connsiteX10" fmla="*/ 298712 w 423522"/>
                  <a:gd name="connsiteY10" fmla="*/ 9525 h 423926"/>
                  <a:gd name="connsiteX11" fmla="*/ 298712 w 423522"/>
                  <a:gd name="connsiteY11" fmla="*/ 0 h 423926"/>
                  <a:gd name="connsiteX12" fmla="*/ 292997 w 423522"/>
                  <a:gd name="connsiteY12" fmla="*/ 1905 h 423926"/>
                  <a:gd name="connsiteX13" fmla="*/ 182507 w 423522"/>
                  <a:gd name="connsiteY13" fmla="*/ 84709 h 423926"/>
                  <a:gd name="connsiteX14" fmla="*/ 51697 w 423522"/>
                  <a:gd name="connsiteY14" fmla="*/ 40640 h 423926"/>
                  <a:gd name="connsiteX15" fmla="*/ 48649 w 423522"/>
                  <a:gd name="connsiteY15" fmla="*/ 40132 h 423926"/>
                  <a:gd name="connsiteX16" fmla="*/ 41918 w 423522"/>
                  <a:gd name="connsiteY16" fmla="*/ 42926 h 423926"/>
                  <a:gd name="connsiteX17" fmla="*/ 39632 w 423522"/>
                  <a:gd name="connsiteY17" fmla="*/ 52705 h 423926"/>
                  <a:gd name="connsiteX18" fmla="*/ 84209 w 423522"/>
                  <a:gd name="connsiteY18" fmla="*/ 183388 h 423926"/>
                  <a:gd name="connsiteX19" fmla="*/ 1913 w 423522"/>
                  <a:gd name="connsiteY19" fmla="*/ 294132 h 423926"/>
                  <a:gd name="connsiteX20" fmla="*/ 1024 w 423522"/>
                  <a:gd name="connsiteY20" fmla="*/ 304165 h 423926"/>
                  <a:gd name="connsiteX21" fmla="*/ 9533 w 423522"/>
                  <a:gd name="connsiteY21" fmla="*/ 309372 h 423926"/>
                  <a:gd name="connsiteX22" fmla="*/ 9660 w 423522"/>
                  <a:gd name="connsiteY22" fmla="*/ 309372 h 423926"/>
                  <a:gd name="connsiteX23" fmla="*/ 147709 w 423522"/>
                  <a:gd name="connsiteY23" fmla="*/ 307340 h 423926"/>
                  <a:gd name="connsiteX24" fmla="*/ 227592 w 423522"/>
                  <a:gd name="connsiteY24" fmla="*/ 419862 h 423926"/>
                  <a:gd name="connsiteX25" fmla="*/ 235339 w 423522"/>
                  <a:gd name="connsiteY25" fmla="*/ 423926 h 423926"/>
                  <a:gd name="connsiteX26" fmla="*/ 236863 w 423522"/>
                  <a:gd name="connsiteY26" fmla="*/ 423799 h 423926"/>
                  <a:gd name="connsiteX27" fmla="*/ 244483 w 423522"/>
                  <a:gd name="connsiteY27" fmla="*/ 417195 h 423926"/>
                  <a:gd name="connsiteX28" fmla="*/ 285123 w 423522"/>
                  <a:gd name="connsiteY28" fmla="*/ 285242 h 423926"/>
                  <a:gd name="connsiteX29" fmla="*/ 416822 w 423522"/>
                  <a:gd name="connsiteY29" fmla="*/ 243967 h 423926"/>
                  <a:gd name="connsiteX30" fmla="*/ 423426 w 423522"/>
                  <a:gd name="connsiteY30" fmla="*/ 236347 h 423926"/>
                  <a:gd name="connsiteX31" fmla="*/ 419489 w 423522"/>
                  <a:gd name="connsiteY31" fmla="*/ 227076 h 423926"/>
                  <a:gd name="connsiteX32" fmla="*/ 306586 w 423522"/>
                  <a:gd name="connsiteY32" fmla="*/ 147574 h 423926"/>
                  <a:gd name="connsiteX33" fmla="*/ 308110 w 423522"/>
                  <a:gd name="connsiteY33" fmla="*/ 9525 h 423926"/>
                  <a:gd name="connsiteX34" fmla="*/ 302903 w 423522"/>
                  <a:gd name="connsiteY34" fmla="*/ 889 h 423926"/>
                  <a:gd name="connsiteX35" fmla="*/ 298712 w 423522"/>
                  <a:gd name="connsiteY35" fmla="*/ 0 h 423926"/>
                  <a:gd name="connsiteX36" fmla="*/ 298712 w 423522"/>
                  <a:gd name="connsiteY36" fmla="*/ 0 h 423926"/>
                  <a:gd name="connsiteX37" fmla="*/ 298712 w 423522"/>
                  <a:gd name="connsiteY37" fmla="*/ 19050 h 423926"/>
                  <a:gd name="connsiteX38" fmla="*/ 298712 w 423522"/>
                  <a:gd name="connsiteY38" fmla="*/ 19050 h 423926"/>
                  <a:gd name="connsiteX39" fmla="*/ 298712 w 423522"/>
                  <a:gd name="connsiteY39" fmla="*/ 19050 h 423926"/>
                  <a:gd name="connsiteX40" fmla="*/ 298712 w 423522"/>
                  <a:gd name="connsiteY40" fmla="*/ 19050 h 42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23522" h="423926">
                    <a:moveTo>
                      <a:pt x="298712" y="9525"/>
                    </a:moveTo>
                    <a:lnTo>
                      <a:pt x="297188" y="152527"/>
                    </a:lnTo>
                    <a:lnTo>
                      <a:pt x="414155" y="234823"/>
                    </a:lnTo>
                    <a:lnTo>
                      <a:pt x="277630" y="277622"/>
                    </a:lnTo>
                    <a:lnTo>
                      <a:pt x="235466" y="414274"/>
                    </a:lnTo>
                    <a:lnTo>
                      <a:pt x="152662" y="297688"/>
                    </a:lnTo>
                    <a:lnTo>
                      <a:pt x="9660" y="299847"/>
                    </a:lnTo>
                    <a:lnTo>
                      <a:pt x="95004" y="185039"/>
                    </a:lnTo>
                    <a:lnTo>
                      <a:pt x="48776" y="49657"/>
                    </a:lnTo>
                    <a:lnTo>
                      <a:pt x="184285" y="95250"/>
                    </a:lnTo>
                    <a:lnTo>
                      <a:pt x="298712" y="9525"/>
                    </a:lnTo>
                    <a:moveTo>
                      <a:pt x="298712" y="0"/>
                    </a:moveTo>
                    <a:cubicBezTo>
                      <a:pt x="296680" y="0"/>
                      <a:pt x="294648" y="635"/>
                      <a:pt x="292997" y="1905"/>
                    </a:cubicBezTo>
                    <a:lnTo>
                      <a:pt x="182507" y="84709"/>
                    </a:lnTo>
                    <a:lnTo>
                      <a:pt x="51697" y="40640"/>
                    </a:lnTo>
                    <a:cubicBezTo>
                      <a:pt x="50681" y="40259"/>
                      <a:pt x="49665" y="40132"/>
                      <a:pt x="48649" y="40132"/>
                    </a:cubicBezTo>
                    <a:cubicBezTo>
                      <a:pt x="46109" y="40132"/>
                      <a:pt x="43696" y="41148"/>
                      <a:pt x="41918" y="42926"/>
                    </a:cubicBezTo>
                    <a:cubicBezTo>
                      <a:pt x="39378" y="45466"/>
                      <a:pt x="38489" y="49276"/>
                      <a:pt x="39632" y="52705"/>
                    </a:cubicBezTo>
                    <a:lnTo>
                      <a:pt x="84209" y="183388"/>
                    </a:lnTo>
                    <a:lnTo>
                      <a:pt x="1913" y="294132"/>
                    </a:lnTo>
                    <a:cubicBezTo>
                      <a:pt x="-246" y="297053"/>
                      <a:pt x="-627" y="300990"/>
                      <a:pt x="1024" y="304165"/>
                    </a:cubicBezTo>
                    <a:cubicBezTo>
                      <a:pt x="2675" y="307340"/>
                      <a:pt x="5977" y="309372"/>
                      <a:pt x="9533" y="309372"/>
                    </a:cubicBezTo>
                    <a:cubicBezTo>
                      <a:pt x="9533" y="309372"/>
                      <a:pt x="9660" y="309372"/>
                      <a:pt x="9660" y="309372"/>
                    </a:cubicBezTo>
                    <a:lnTo>
                      <a:pt x="147709" y="307340"/>
                    </a:lnTo>
                    <a:lnTo>
                      <a:pt x="227592" y="419862"/>
                    </a:lnTo>
                    <a:cubicBezTo>
                      <a:pt x="229370" y="422402"/>
                      <a:pt x="232291" y="423926"/>
                      <a:pt x="235339" y="423926"/>
                    </a:cubicBezTo>
                    <a:cubicBezTo>
                      <a:pt x="235847" y="423926"/>
                      <a:pt x="236355" y="423926"/>
                      <a:pt x="236863" y="423799"/>
                    </a:cubicBezTo>
                    <a:cubicBezTo>
                      <a:pt x="240419" y="423164"/>
                      <a:pt x="243340" y="420624"/>
                      <a:pt x="244483" y="417195"/>
                    </a:cubicBezTo>
                    <a:lnTo>
                      <a:pt x="285123" y="285242"/>
                    </a:lnTo>
                    <a:lnTo>
                      <a:pt x="416822" y="243967"/>
                    </a:lnTo>
                    <a:cubicBezTo>
                      <a:pt x="420251" y="242824"/>
                      <a:pt x="422791" y="239903"/>
                      <a:pt x="423426" y="236347"/>
                    </a:cubicBezTo>
                    <a:cubicBezTo>
                      <a:pt x="423934" y="232791"/>
                      <a:pt x="422410" y="229235"/>
                      <a:pt x="419489" y="227076"/>
                    </a:cubicBezTo>
                    <a:lnTo>
                      <a:pt x="306586" y="147574"/>
                    </a:lnTo>
                    <a:lnTo>
                      <a:pt x="308110" y="9525"/>
                    </a:lnTo>
                    <a:cubicBezTo>
                      <a:pt x="308110" y="5842"/>
                      <a:pt x="306078" y="2540"/>
                      <a:pt x="302903" y="889"/>
                    </a:cubicBezTo>
                    <a:cubicBezTo>
                      <a:pt x="301633" y="381"/>
                      <a:pt x="300109" y="0"/>
                      <a:pt x="298712" y="0"/>
                    </a:cubicBezTo>
                    <a:lnTo>
                      <a:pt x="298712" y="0"/>
                    </a:lnTo>
                    <a:close/>
                    <a:moveTo>
                      <a:pt x="298712" y="19050"/>
                    </a:moveTo>
                    <a:lnTo>
                      <a:pt x="298712" y="19050"/>
                    </a:lnTo>
                    <a:lnTo>
                      <a:pt x="298712" y="19050"/>
                    </a:lnTo>
                    <a:lnTo>
                      <a:pt x="298712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9AD5A6E-8284-4FCD-B3D3-8515D8315CAB}"/>
              </a:ext>
            </a:extLst>
          </p:cNvPr>
          <p:cNvSpPr/>
          <p:nvPr/>
        </p:nvSpPr>
        <p:spPr>
          <a:xfrm>
            <a:off x="4938648" y="34290"/>
            <a:ext cx="7247635" cy="2637697"/>
          </a:xfrm>
          <a:custGeom>
            <a:avLst/>
            <a:gdLst>
              <a:gd name="connsiteX0" fmla="*/ 7247636 w 7247635"/>
              <a:gd name="connsiteY0" fmla="*/ 1762252 h 2637697"/>
              <a:gd name="connsiteX1" fmla="*/ 6607557 w 7247635"/>
              <a:gd name="connsiteY1" fmla="*/ 2484628 h 2637697"/>
              <a:gd name="connsiteX2" fmla="*/ 6026023 w 7247635"/>
              <a:gd name="connsiteY2" fmla="*/ 2637409 h 2637697"/>
              <a:gd name="connsiteX3" fmla="*/ 5201920 w 7247635"/>
              <a:gd name="connsiteY3" fmla="*/ 2298446 h 2637697"/>
              <a:gd name="connsiteX4" fmla="*/ 4310888 w 7247635"/>
              <a:gd name="connsiteY4" fmla="*/ 1107567 h 2637697"/>
              <a:gd name="connsiteX5" fmla="*/ 3225927 w 7247635"/>
              <a:gd name="connsiteY5" fmla="*/ 949325 h 2637697"/>
              <a:gd name="connsiteX6" fmla="*/ 2490343 w 7247635"/>
              <a:gd name="connsiteY6" fmla="*/ 1340739 h 2637697"/>
              <a:gd name="connsiteX7" fmla="*/ 1345311 w 7247635"/>
              <a:gd name="connsiteY7" fmla="*/ 847598 h 2637697"/>
              <a:gd name="connsiteX8" fmla="*/ 1231265 w 7247635"/>
              <a:gd name="connsiteY8" fmla="*/ 597662 h 2637697"/>
              <a:gd name="connsiteX9" fmla="*/ 805815 w 7247635"/>
              <a:gd name="connsiteY9" fmla="*/ 353314 h 2637697"/>
              <a:gd name="connsiteX10" fmla="*/ 327025 w 7247635"/>
              <a:gd name="connsiteY10" fmla="*/ 370332 h 2637697"/>
              <a:gd name="connsiteX11" fmla="*/ 0 w 7247635"/>
              <a:gd name="connsiteY11" fmla="*/ 0 h 263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47635" h="2637697">
                <a:moveTo>
                  <a:pt x="7247636" y="1762252"/>
                </a:moveTo>
                <a:cubicBezTo>
                  <a:pt x="7191502" y="1897634"/>
                  <a:pt x="7016496" y="2267458"/>
                  <a:pt x="6607557" y="2484628"/>
                </a:cubicBezTo>
                <a:cubicBezTo>
                  <a:pt x="6519545" y="2531364"/>
                  <a:pt x="6308852" y="2644140"/>
                  <a:pt x="6026023" y="2637409"/>
                </a:cubicBezTo>
                <a:cubicBezTo>
                  <a:pt x="5722366" y="2630043"/>
                  <a:pt x="5422773" y="2506853"/>
                  <a:pt x="5201920" y="2298446"/>
                </a:cubicBezTo>
                <a:cubicBezTo>
                  <a:pt x="4839589" y="1956562"/>
                  <a:pt x="4700906" y="1417574"/>
                  <a:pt x="4310888" y="1107567"/>
                </a:cubicBezTo>
                <a:cubicBezTo>
                  <a:pt x="4011041" y="869315"/>
                  <a:pt x="3581273" y="806577"/>
                  <a:pt x="3225927" y="949325"/>
                </a:cubicBezTo>
                <a:cubicBezTo>
                  <a:pt x="2967609" y="1053084"/>
                  <a:pt x="2754503" y="1253236"/>
                  <a:pt x="2490343" y="1340739"/>
                </a:cubicBezTo>
                <a:cubicBezTo>
                  <a:pt x="2058797" y="1483741"/>
                  <a:pt x="1537843" y="1259332"/>
                  <a:pt x="1345311" y="847598"/>
                </a:cubicBezTo>
                <a:cubicBezTo>
                  <a:pt x="1306449" y="764540"/>
                  <a:pt x="1279652" y="675513"/>
                  <a:pt x="1231265" y="597662"/>
                </a:cubicBezTo>
                <a:cubicBezTo>
                  <a:pt x="1141349" y="453009"/>
                  <a:pt x="976122" y="358140"/>
                  <a:pt x="805815" y="353314"/>
                </a:cubicBezTo>
                <a:cubicBezTo>
                  <a:pt x="645033" y="348742"/>
                  <a:pt x="480441" y="418465"/>
                  <a:pt x="327025" y="370332"/>
                </a:cubicBezTo>
                <a:cubicBezTo>
                  <a:pt x="229743" y="339852"/>
                  <a:pt x="104775" y="253238"/>
                  <a:pt x="0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375000" sp="375000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2C69BF-09B8-408B-BAC0-EA5AADF03B57}"/>
              </a:ext>
            </a:extLst>
          </p:cNvPr>
          <p:cNvSpPr txBox="1"/>
          <p:nvPr/>
        </p:nvSpPr>
        <p:spPr>
          <a:xfrm>
            <a:off x="6524201" y="3631804"/>
            <a:ext cx="284975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600" spc="1200" baseline="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  <a:sym typeface="Arial"/>
                <a:rtl val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273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C0C8C43-66B2-4CA1-9146-03295DED9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28995" y="5904270"/>
            <a:ext cx="13720995" cy="95373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A89344F-D1B4-481C-8246-CEC5AACDCEF7}"/>
              </a:ext>
            </a:extLst>
          </p:cNvPr>
          <p:cNvGrpSpPr/>
          <p:nvPr/>
        </p:nvGrpSpPr>
        <p:grpSpPr>
          <a:xfrm>
            <a:off x="661803" y="0"/>
            <a:ext cx="2854230" cy="2475241"/>
            <a:chOff x="331736" y="1628"/>
            <a:chExt cx="3333564" cy="342898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76B881F-9733-4BAD-80E0-99AC87F56DA0}"/>
                </a:ext>
              </a:extLst>
            </p:cNvPr>
            <p:cNvSpPr/>
            <p:nvPr/>
          </p:nvSpPr>
          <p:spPr>
            <a:xfrm>
              <a:off x="1937096" y="1628"/>
              <a:ext cx="13567" cy="2875033"/>
            </a:xfrm>
            <a:custGeom>
              <a:avLst/>
              <a:gdLst>
                <a:gd name="connsiteX0" fmla="*/ 0 w 13567"/>
                <a:gd name="connsiteY0" fmla="*/ 0 h 2875033"/>
                <a:gd name="connsiteX1" fmla="*/ 0 w 13567"/>
                <a:gd name="connsiteY1" fmla="*/ 2875034 h 287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67" h="2875033">
                  <a:moveTo>
                    <a:pt x="0" y="0"/>
                  </a:moveTo>
                  <a:lnTo>
                    <a:pt x="0" y="2875034"/>
                  </a:lnTo>
                </a:path>
              </a:pathLst>
            </a:custGeom>
            <a:ln w="13562" cap="flat">
              <a:solidFill>
                <a:srgbClr val="000000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26D0FA8-F1ED-451C-9552-79B6AF47303D}"/>
                </a:ext>
              </a:extLst>
            </p:cNvPr>
            <p:cNvSpPr/>
            <p:nvPr/>
          </p:nvSpPr>
          <p:spPr>
            <a:xfrm>
              <a:off x="582543" y="1628"/>
              <a:ext cx="13567" cy="1258904"/>
            </a:xfrm>
            <a:custGeom>
              <a:avLst/>
              <a:gdLst>
                <a:gd name="connsiteX0" fmla="*/ 0 w 13567"/>
                <a:gd name="connsiteY0" fmla="*/ 0 h 1258904"/>
                <a:gd name="connsiteX1" fmla="*/ 0 w 13567"/>
                <a:gd name="connsiteY1" fmla="*/ 1258904 h 125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67" h="1258904">
                  <a:moveTo>
                    <a:pt x="0" y="0"/>
                  </a:moveTo>
                  <a:lnTo>
                    <a:pt x="0" y="1258904"/>
                  </a:lnTo>
                </a:path>
              </a:pathLst>
            </a:custGeom>
            <a:ln w="13562" cap="flat">
              <a:solidFill>
                <a:srgbClr val="000000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A8036686-7873-4804-8DC4-3F5B2C536E15}"/>
                </a:ext>
              </a:extLst>
            </p:cNvPr>
            <p:cNvGrpSpPr/>
            <p:nvPr/>
          </p:nvGrpSpPr>
          <p:grpSpPr>
            <a:xfrm>
              <a:off x="331736" y="1125673"/>
              <a:ext cx="445723" cy="446090"/>
              <a:chOff x="331736" y="1125673"/>
              <a:chExt cx="445723" cy="44609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5C377EE-DDB1-47CB-94A2-71F6683BCEAB}"/>
                  </a:ext>
                </a:extLst>
              </p:cNvPr>
              <p:cNvSpPr/>
              <p:nvPr/>
            </p:nvSpPr>
            <p:spPr>
              <a:xfrm>
                <a:off x="335191" y="1129065"/>
                <a:ext cx="438948" cy="439442"/>
              </a:xfrm>
              <a:custGeom>
                <a:avLst/>
                <a:gdLst>
                  <a:gd name="connsiteX0" fmla="*/ 193625 w 438948"/>
                  <a:gd name="connsiteY0" fmla="*/ 439307 h 439442"/>
                  <a:gd name="connsiteX1" fmla="*/ 190912 w 438948"/>
                  <a:gd name="connsiteY1" fmla="*/ 437001 h 439442"/>
                  <a:gd name="connsiteX2" fmla="*/ 146411 w 438948"/>
                  <a:gd name="connsiteY2" fmla="*/ 292645 h 439442"/>
                  <a:gd name="connsiteX3" fmla="*/ 2327 w 438948"/>
                  <a:gd name="connsiteY3" fmla="*/ 247466 h 439442"/>
                  <a:gd name="connsiteX4" fmla="*/ 21 w 438948"/>
                  <a:gd name="connsiteY4" fmla="*/ 244753 h 439442"/>
                  <a:gd name="connsiteX5" fmla="*/ 1377 w 438948"/>
                  <a:gd name="connsiteY5" fmla="*/ 241497 h 439442"/>
                  <a:gd name="connsiteX6" fmla="*/ 124839 w 438948"/>
                  <a:gd name="connsiteY6" fmla="*/ 154531 h 439442"/>
                  <a:gd name="connsiteX7" fmla="*/ 123211 w 438948"/>
                  <a:gd name="connsiteY7" fmla="*/ 3528 h 439442"/>
                  <a:gd name="connsiteX8" fmla="*/ 125111 w 438948"/>
                  <a:gd name="connsiteY8" fmla="*/ 407 h 439442"/>
                  <a:gd name="connsiteX9" fmla="*/ 126603 w 438948"/>
                  <a:gd name="connsiteY9" fmla="*/ 0 h 439442"/>
                  <a:gd name="connsiteX10" fmla="*/ 128638 w 438948"/>
                  <a:gd name="connsiteY10" fmla="*/ 678 h 439442"/>
                  <a:gd name="connsiteX11" fmla="*/ 249522 w 438948"/>
                  <a:gd name="connsiteY11" fmla="*/ 91307 h 439442"/>
                  <a:gd name="connsiteX12" fmla="*/ 392657 w 438948"/>
                  <a:gd name="connsiteY12" fmla="*/ 43144 h 439442"/>
                  <a:gd name="connsiteX13" fmla="*/ 393742 w 438948"/>
                  <a:gd name="connsiteY13" fmla="*/ 43008 h 439442"/>
                  <a:gd name="connsiteX14" fmla="*/ 396184 w 438948"/>
                  <a:gd name="connsiteY14" fmla="*/ 43958 h 439442"/>
                  <a:gd name="connsiteX15" fmla="*/ 396998 w 438948"/>
                  <a:gd name="connsiteY15" fmla="*/ 47485 h 439442"/>
                  <a:gd name="connsiteX16" fmla="*/ 348156 w 438948"/>
                  <a:gd name="connsiteY16" fmla="*/ 190348 h 439442"/>
                  <a:gd name="connsiteX17" fmla="*/ 438243 w 438948"/>
                  <a:gd name="connsiteY17" fmla="*/ 311640 h 439442"/>
                  <a:gd name="connsiteX18" fmla="*/ 438514 w 438948"/>
                  <a:gd name="connsiteY18" fmla="*/ 315167 h 439442"/>
                  <a:gd name="connsiteX19" fmla="*/ 435529 w 438948"/>
                  <a:gd name="connsiteY19" fmla="*/ 317066 h 439442"/>
                  <a:gd name="connsiteX20" fmla="*/ 284526 w 438948"/>
                  <a:gd name="connsiteY20" fmla="*/ 314760 h 439442"/>
                  <a:gd name="connsiteX21" fmla="*/ 197017 w 438948"/>
                  <a:gd name="connsiteY21" fmla="*/ 437951 h 439442"/>
                  <a:gd name="connsiteX22" fmla="*/ 194304 w 438948"/>
                  <a:gd name="connsiteY22" fmla="*/ 439443 h 439442"/>
                  <a:gd name="connsiteX23" fmla="*/ 193625 w 438948"/>
                  <a:gd name="connsiteY23" fmla="*/ 439307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8948" h="439442">
                    <a:moveTo>
                      <a:pt x="193625" y="439307"/>
                    </a:moveTo>
                    <a:cubicBezTo>
                      <a:pt x="192404" y="439036"/>
                      <a:pt x="191319" y="438222"/>
                      <a:pt x="190912" y="437001"/>
                    </a:cubicBezTo>
                    <a:lnTo>
                      <a:pt x="146411" y="292645"/>
                    </a:lnTo>
                    <a:lnTo>
                      <a:pt x="2327" y="247466"/>
                    </a:lnTo>
                    <a:cubicBezTo>
                      <a:pt x="1106" y="247059"/>
                      <a:pt x="156" y="245974"/>
                      <a:pt x="21" y="244753"/>
                    </a:cubicBezTo>
                    <a:cubicBezTo>
                      <a:pt x="-115" y="243532"/>
                      <a:pt x="428" y="242175"/>
                      <a:pt x="1377" y="241497"/>
                    </a:cubicBezTo>
                    <a:lnTo>
                      <a:pt x="124839" y="154531"/>
                    </a:lnTo>
                    <a:lnTo>
                      <a:pt x="123211" y="3528"/>
                    </a:lnTo>
                    <a:cubicBezTo>
                      <a:pt x="123211" y="2171"/>
                      <a:pt x="123890" y="1085"/>
                      <a:pt x="125111" y="407"/>
                    </a:cubicBezTo>
                    <a:cubicBezTo>
                      <a:pt x="125653" y="136"/>
                      <a:pt x="126060" y="0"/>
                      <a:pt x="126603" y="0"/>
                    </a:cubicBezTo>
                    <a:cubicBezTo>
                      <a:pt x="127281" y="0"/>
                      <a:pt x="128095" y="271"/>
                      <a:pt x="128638" y="678"/>
                    </a:cubicBezTo>
                    <a:lnTo>
                      <a:pt x="249522" y="91307"/>
                    </a:lnTo>
                    <a:lnTo>
                      <a:pt x="392657" y="43144"/>
                    </a:lnTo>
                    <a:cubicBezTo>
                      <a:pt x="393064" y="43008"/>
                      <a:pt x="393335" y="43008"/>
                      <a:pt x="393742" y="43008"/>
                    </a:cubicBezTo>
                    <a:cubicBezTo>
                      <a:pt x="394692" y="43008"/>
                      <a:pt x="395506" y="43415"/>
                      <a:pt x="396184" y="43958"/>
                    </a:cubicBezTo>
                    <a:cubicBezTo>
                      <a:pt x="397134" y="44908"/>
                      <a:pt x="397405" y="46264"/>
                      <a:pt x="396998" y="47485"/>
                    </a:cubicBezTo>
                    <a:lnTo>
                      <a:pt x="348156" y="190348"/>
                    </a:lnTo>
                    <a:lnTo>
                      <a:pt x="438243" y="311640"/>
                    </a:lnTo>
                    <a:cubicBezTo>
                      <a:pt x="439057" y="312725"/>
                      <a:pt x="439192" y="314082"/>
                      <a:pt x="438514" y="315167"/>
                    </a:cubicBezTo>
                    <a:cubicBezTo>
                      <a:pt x="437971" y="316252"/>
                      <a:pt x="436750" y="317066"/>
                      <a:pt x="435529" y="317066"/>
                    </a:cubicBezTo>
                    <a:cubicBezTo>
                      <a:pt x="435529" y="317066"/>
                      <a:pt x="284526" y="314760"/>
                      <a:pt x="284526" y="314760"/>
                    </a:cubicBezTo>
                    <a:lnTo>
                      <a:pt x="197017" y="437951"/>
                    </a:lnTo>
                    <a:cubicBezTo>
                      <a:pt x="196339" y="438900"/>
                      <a:pt x="195389" y="439443"/>
                      <a:pt x="194304" y="439443"/>
                    </a:cubicBezTo>
                    <a:cubicBezTo>
                      <a:pt x="194032" y="439307"/>
                      <a:pt x="193761" y="439307"/>
                      <a:pt x="193625" y="439307"/>
                    </a:cubicBezTo>
                    <a:close/>
                  </a:path>
                </a:pathLst>
              </a:custGeom>
              <a:solidFill>
                <a:srgbClr val="FEF7C1"/>
              </a:solidFill>
              <a:ln w="135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10C9AEC-AEF3-42EC-8120-563AF4C505F2}"/>
                  </a:ext>
                </a:extLst>
              </p:cNvPr>
              <p:cNvSpPr/>
              <p:nvPr/>
            </p:nvSpPr>
            <p:spPr>
              <a:xfrm>
                <a:off x="331736" y="1125673"/>
                <a:ext cx="445723" cy="446090"/>
              </a:xfrm>
              <a:custGeom>
                <a:avLst/>
                <a:gdLst>
                  <a:gd name="connsiteX0" fmla="*/ 130058 w 445723"/>
                  <a:gd name="connsiteY0" fmla="*/ 6784 h 446090"/>
                  <a:gd name="connsiteX1" fmla="*/ 252299 w 445723"/>
                  <a:gd name="connsiteY1" fmla="*/ 98498 h 446090"/>
                  <a:gd name="connsiteX2" fmla="*/ 397062 w 445723"/>
                  <a:gd name="connsiteY2" fmla="*/ 49792 h 446090"/>
                  <a:gd name="connsiteX3" fmla="*/ 347677 w 445723"/>
                  <a:gd name="connsiteY3" fmla="*/ 194419 h 446090"/>
                  <a:gd name="connsiteX4" fmla="*/ 438849 w 445723"/>
                  <a:gd name="connsiteY4" fmla="*/ 317066 h 446090"/>
                  <a:gd name="connsiteX5" fmla="*/ 286082 w 445723"/>
                  <a:gd name="connsiteY5" fmla="*/ 314760 h 446090"/>
                  <a:gd name="connsiteX6" fmla="*/ 197623 w 445723"/>
                  <a:gd name="connsiteY6" fmla="*/ 439307 h 446090"/>
                  <a:gd name="connsiteX7" fmla="*/ 152580 w 445723"/>
                  <a:gd name="connsiteY7" fmla="*/ 293324 h 446090"/>
                  <a:gd name="connsiteX8" fmla="*/ 6732 w 445723"/>
                  <a:gd name="connsiteY8" fmla="*/ 247602 h 446090"/>
                  <a:gd name="connsiteX9" fmla="*/ 131687 w 445723"/>
                  <a:gd name="connsiteY9" fmla="*/ 159686 h 446090"/>
                  <a:gd name="connsiteX10" fmla="*/ 130058 w 445723"/>
                  <a:gd name="connsiteY10" fmla="*/ 6784 h 446090"/>
                  <a:gd name="connsiteX11" fmla="*/ 130058 w 445723"/>
                  <a:gd name="connsiteY11" fmla="*/ 0 h 446090"/>
                  <a:gd name="connsiteX12" fmla="*/ 126938 w 445723"/>
                  <a:gd name="connsiteY12" fmla="*/ 678 h 446090"/>
                  <a:gd name="connsiteX13" fmla="*/ 123275 w 445723"/>
                  <a:gd name="connsiteY13" fmla="*/ 6784 h 446090"/>
                  <a:gd name="connsiteX14" fmla="*/ 124903 w 445723"/>
                  <a:gd name="connsiteY14" fmla="*/ 156023 h 446090"/>
                  <a:gd name="connsiteX15" fmla="*/ 2933 w 445723"/>
                  <a:gd name="connsiteY15" fmla="*/ 241904 h 446090"/>
                  <a:gd name="connsiteX16" fmla="*/ 84 w 445723"/>
                  <a:gd name="connsiteY16" fmla="*/ 248552 h 446090"/>
                  <a:gd name="connsiteX17" fmla="*/ 4697 w 445723"/>
                  <a:gd name="connsiteY17" fmla="*/ 253979 h 446090"/>
                  <a:gd name="connsiteX18" fmla="*/ 147153 w 445723"/>
                  <a:gd name="connsiteY18" fmla="*/ 298615 h 446090"/>
                  <a:gd name="connsiteX19" fmla="*/ 191111 w 445723"/>
                  <a:gd name="connsiteY19" fmla="*/ 441207 h 446090"/>
                  <a:gd name="connsiteX20" fmla="*/ 196538 w 445723"/>
                  <a:gd name="connsiteY20" fmla="*/ 445955 h 446090"/>
                  <a:gd name="connsiteX21" fmla="*/ 197623 w 445723"/>
                  <a:gd name="connsiteY21" fmla="*/ 446091 h 446090"/>
                  <a:gd name="connsiteX22" fmla="*/ 203186 w 445723"/>
                  <a:gd name="connsiteY22" fmla="*/ 443242 h 446090"/>
                  <a:gd name="connsiteX23" fmla="*/ 289609 w 445723"/>
                  <a:gd name="connsiteY23" fmla="*/ 321544 h 446090"/>
                  <a:gd name="connsiteX24" fmla="*/ 438849 w 445723"/>
                  <a:gd name="connsiteY24" fmla="*/ 323714 h 446090"/>
                  <a:gd name="connsiteX25" fmla="*/ 438985 w 445723"/>
                  <a:gd name="connsiteY25" fmla="*/ 323714 h 446090"/>
                  <a:gd name="connsiteX26" fmla="*/ 444954 w 445723"/>
                  <a:gd name="connsiteY26" fmla="*/ 320051 h 446090"/>
                  <a:gd name="connsiteX27" fmla="*/ 444411 w 445723"/>
                  <a:gd name="connsiteY27" fmla="*/ 312861 h 446090"/>
                  <a:gd name="connsiteX28" fmla="*/ 355410 w 445723"/>
                  <a:gd name="connsiteY28" fmla="*/ 193062 h 446090"/>
                  <a:gd name="connsiteX29" fmla="*/ 403574 w 445723"/>
                  <a:gd name="connsiteY29" fmla="*/ 51827 h 446090"/>
                  <a:gd name="connsiteX30" fmla="*/ 401946 w 445723"/>
                  <a:gd name="connsiteY30" fmla="*/ 44908 h 446090"/>
                  <a:gd name="connsiteX31" fmla="*/ 397197 w 445723"/>
                  <a:gd name="connsiteY31" fmla="*/ 42872 h 446090"/>
                  <a:gd name="connsiteX32" fmla="*/ 395027 w 445723"/>
                  <a:gd name="connsiteY32" fmla="*/ 43280 h 446090"/>
                  <a:gd name="connsiteX33" fmla="*/ 253520 w 445723"/>
                  <a:gd name="connsiteY33" fmla="*/ 90900 h 446090"/>
                  <a:gd name="connsiteX34" fmla="*/ 134129 w 445723"/>
                  <a:gd name="connsiteY34" fmla="*/ 1357 h 446090"/>
                  <a:gd name="connsiteX35" fmla="*/ 130058 w 445723"/>
                  <a:gd name="connsiteY35" fmla="*/ 0 h 446090"/>
                  <a:gd name="connsiteX36" fmla="*/ 130058 w 445723"/>
                  <a:gd name="connsiteY36" fmla="*/ 0 h 446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5723" h="446090">
                    <a:moveTo>
                      <a:pt x="130058" y="6784"/>
                    </a:moveTo>
                    <a:lnTo>
                      <a:pt x="252299" y="98498"/>
                    </a:lnTo>
                    <a:lnTo>
                      <a:pt x="397062" y="49792"/>
                    </a:lnTo>
                    <a:lnTo>
                      <a:pt x="347677" y="194419"/>
                    </a:lnTo>
                    <a:lnTo>
                      <a:pt x="438849" y="317066"/>
                    </a:lnTo>
                    <a:lnTo>
                      <a:pt x="286082" y="314760"/>
                    </a:lnTo>
                    <a:lnTo>
                      <a:pt x="197623" y="439307"/>
                    </a:lnTo>
                    <a:lnTo>
                      <a:pt x="152580" y="293324"/>
                    </a:lnTo>
                    <a:lnTo>
                      <a:pt x="6732" y="247602"/>
                    </a:lnTo>
                    <a:lnTo>
                      <a:pt x="131687" y="159686"/>
                    </a:lnTo>
                    <a:lnTo>
                      <a:pt x="130058" y="6784"/>
                    </a:lnTo>
                    <a:moveTo>
                      <a:pt x="130058" y="0"/>
                    </a:moveTo>
                    <a:cubicBezTo>
                      <a:pt x="128973" y="0"/>
                      <a:pt x="128023" y="271"/>
                      <a:pt x="126938" y="678"/>
                    </a:cubicBezTo>
                    <a:cubicBezTo>
                      <a:pt x="124632" y="1899"/>
                      <a:pt x="123139" y="4206"/>
                      <a:pt x="123275" y="6784"/>
                    </a:cubicBezTo>
                    <a:lnTo>
                      <a:pt x="124903" y="156023"/>
                    </a:lnTo>
                    <a:lnTo>
                      <a:pt x="2933" y="241904"/>
                    </a:lnTo>
                    <a:cubicBezTo>
                      <a:pt x="763" y="243396"/>
                      <a:pt x="-323" y="245974"/>
                      <a:pt x="84" y="248552"/>
                    </a:cubicBezTo>
                    <a:cubicBezTo>
                      <a:pt x="491" y="251130"/>
                      <a:pt x="2255" y="253165"/>
                      <a:pt x="4697" y="253979"/>
                    </a:cubicBezTo>
                    <a:lnTo>
                      <a:pt x="147153" y="298615"/>
                    </a:lnTo>
                    <a:lnTo>
                      <a:pt x="191111" y="441207"/>
                    </a:lnTo>
                    <a:cubicBezTo>
                      <a:pt x="191925" y="443649"/>
                      <a:pt x="193960" y="445548"/>
                      <a:pt x="196538" y="445955"/>
                    </a:cubicBezTo>
                    <a:cubicBezTo>
                      <a:pt x="196945" y="445955"/>
                      <a:pt x="197216" y="446091"/>
                      <a:pt x="197623" y="446091"/>
                    </a:cubicBezTo>
                    <a:cubicBezTo>
                      <a:pt x="199794" y="446091"/>
                      <a:pt x="201829" y="445005"/>
                      <a:pt x="203186" y="443242"/>
                    </a:cubicBezTo>
                    <a:lnTo>
                      <a:pt x="289609" y="321544"/>
                    </a:lnTo>
                    <a:lnTo>
                      <a:pt x="438849" y="323714"/>
                    </a:lnTo>
                    <a:cubicBezTo>
                      <a:pt x="438849" y="323714"/>
                      <a:pt x="438849" y="323714"/>
                      <a:pt x="438985" y="323714"/>
                    </a:cubicBezTo>
                    <a:cubicBezTo>
                      <a:pt x="441562" y="323714"/>
                      <a:pt x="443869" y="322358"/>
                      <a:pt x="444954" y="320051"/>
                    </a:cubicBezTo>
                    <a:cubicBezTo>
                      <a:pt x="446175" y="317745"/>
                      <a:pt x="445904" y="315031"/>
                      <a:pt x="444411" y="312861"/>
                    </a:cubicBezTo>
                    <a:lnTo>
                      <a:pt x="355410" y="193062"/>
                    </a:lnTo>
                    <a:lnTo>
                      <a:pt x="403574" y="51827"/>
                    </a:lnTo>
                    <a:cubicBezTo>
                      <a:pt x="404388" y="49385"/>
                      <a:pt x="403845" y="46671"/>
                      <a:pt x="401946" y="44908"/>
                    </a:cubicBezTo>
                    <a:cubicBezTo>
                      <a:pt x="400589" y="43551"/>
                      <a:pt x="398961" y="42872"/>
                      <a:pt x="397197" y="42872"/>
                    </a:cubicBezTo>
                    <a:cubicBezTo>
                      <a:pt x="396519" y="42872"/>
                      <a:pt x="395705" y="43008"/>
                      <a:pt x="395027" y="43280"/>
                    </a:cubicBezTo>
                    <a:lnTo>
                      <a:pt x="253520" y="90900"/>
                    </a:lnTo>
                    <a:lnTo>
                      <a:pt x="134129" y="1357"/>
                    </a:lnTo>
                    <a:cubicBezTo>
                      <a:pt x="132908" y="543"/>
                      <a:pt x="131551" y="0"/>
                      <a:pt x="130058" y="0"/>
                    </a:cubicBezTo>
                    <a:lnTo>
                      <a:pt x="1300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35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A8036686-7873-4804-8DC4-3F5B2C536E15}"/>
                </a:ext>
              </a:extLst>
            </p:cNvPr>
            <p:cNvGrpSpPr/>
            <p:nvPr/>
          </p:nvGrpSpPr>
          <p:grpSpPr>
            <a:xfrm>
              <a:off x="1547785" y="2689162"/>
              <a:ext cx="778428" cy="741449"/>
              <a:chOff x="1547785" y="2689162"/>
              <a:chExt cx="778428" cy="74144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DFF760F-669B-4A4D-9323-AED2A382B47A}"/>
                  </a:ext>
                </a:extLst>
              </p:cNvPr>
              <p:cNvSpPr/>
              <p:nvPr/>
            </p:nvSpPr>
            <p:spPr>
              <a:xfrm>
                <a:off x="1551332" y="2692418"/>
                <a:ext cx="771640" cy="734666"/>
              </a:xfrm>
              <a:custGeom>
                <a:avLst/>
                <a:gdLst>
                  <a:gd name="connsiteX0" fmla="*/ 150101 w 771640"/>
                  <a:gd name="connsiteY0" fmla="*/ 734666 h 734666"/>
                  <a:gd name="connsiteX1" fmla="*/ 148066 w 771640"/>
                  <a:gd name="connsiteY1" fmla="*/ 733988 h 734666"/>
                  <a:gd name="connsiteX2" fmla="*/ 146709 w 771640"/>
                  <a:gd name="connsiteY2" fmla="*/ 730732 h 734666"/>
                  <a:gd name="connsiteX3" fmla="*/ 191210 w 771640"/>
                  <a:gd name="connsiteY3" fmla="*/ 469155 h 734666"/>
                  <a:gd name="connsiteX4" fmla="*/ 997 w 771640"/>
                  <a:gd name="connsiteY4" fmla="*/ 284234 h 734666"/>
                  <a:gd name="connsiteX5" fmla="*/ 183 w 771640"/>
                  <a:gd name="connsiteY5" fmla="*/ 280706 h 734666"/>
                  <a:gd name="connsiteX6" fmla="*/ 2897 w 771640"/>
                  <a:gd name="connsiteY6" fmla="*/ 278400 h 734666"/>
                  <a:gd name="connsiteX7" fmla="*/ 265423 w 771640"/>
                  <a:gd name="connsiteY7" fmla="*/ 239869 h 734666"/>
                  <a:gd name="connsiteX8" fmla="*/ 382508 w 771640"/>
                  <a:gd name="connsiteY8" fmla="*/ 1899 h 734666"/>
                  <a:gd name="connsiteX9" fmla="*/ 385493 w 771640"/>
                  <a:gd name="connsiteY9" fmla="*/ 0 h 734666"/>
                  <a:gd name="connsiteX10" fmla="*/ 385493 w 771640"/>
                  <a:gd name="connsiteY10" fmla="*/ 0 h 734666"/>
                  <a:gd name="connsiteX11" fmla="*/ 388478 w 771640"/>
                  <a:gd name="connsiteY11" fmla="*/ 1899 h 734666"/>
                  <a:gd name="connsiteX12" fmla="*/ 506241 w 771640"/>
                  <a:gd name="connsiteY12" fmla="*/ 239598 h 734666"/>
                  <a:gd name="connsiteX13" fmla="*/ 768767 w 771640"/>
                  <a:gd name="connsiteY13" fmla="*/ 277314 h 734666"/>
                  <a:gd name="connsiteX14" fmla="*/ 771481 w 771640"/>
                  <a:gd name="connsiteY14" fmla="*/ 279621 h 734666"/>
                  <a:gd name="connsiteX15" fmla="*/ 770667 w 771640"/>
                  <a:gd name="connsiteY15" fmla="*/ 283148 h 734666"/>
                  <a:gd name="connsiteX16" fmla="*/ 580997 w 771640"/>
                  <a:gd name="connsiteY16" fmla="*/ 468613 h 734666"/>
                  <a:gd name="connsiteX17" fmla="*/ 626176 w 771640"/>
                  <a:gd name="connsiteY17" fmla="*/ 730053 h 734666"/>
                  <a:gd name="connsiteX18" fmla="*/ 624819 w 771640"/>
                  <a:gd name="connsiteY18" fmla="*/ 733445 h 734666"/>
                  <a:gd name="connsiteX19" fmla="*/ 622784 w 771640"/>
                  <a:gd name="connsiteY19" fmla="*/ 734123 h 734666"/>
                  <a:gd name="connsiteX20" fmla="*/ 621156 w 771640"/>
                  <a:gd name="connsiteY20" fmla="*/ 733716 h 734666"/>
                  <a:gd name="connsiteX21" fmla="*/ 386171 w 771640"/>
                  <a:gd name="connsiteY21" fmla="*/ 610662 h 734666"/>
                  <a:gd name="connsiteX22" fmla="*/ 151594 w 771640"/>
                  <a:gd name="connsiteY22" fmla="*/ 734395 h 734666"/>
                  <a:gd name="connsiteX23" fmla="*/ 150101 w 771640"/>
                  <a:gd name="connsiteY23" fmla="*/ 734666 h 734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71640" h="734666">
                    <a:moveTo>
                      <a:pt x="150101" y="734666"/>
                    </a:moveTo>
                    <a:cubicBezTo>
                      <a:pt x="149423" y="734666"/>
                      <a:pt x="148744" y="734395"/>
                      <a:pt x="148066" y="733988"/>
                    </a:cubicBezTo>
                    <a:cubicBezTo>
                      <a:pt x="146981" y="733174"/>
                      <a:pt x="146438" y="731953"/>
                      <a:pt x="146709" y="730732"/>
                    </a:cubicBezTo>
                    <a:lnTo>
                      <a:pt x="191210" y="469155"/>
                    </a:lnTo>
                    <a:lnTo>
                      <a:pt x="997" y="284234"/>
                    </a:lnTo>
                    <a:cubicBezTo>
                      <a:pt x="48" y="283284"/>
                      <a:pt x="-224" y="281927"/>
                      <a:pt x="183" y="280706"/>
                    </a:cubicBezTo>
                    <a:cubicBezTo>
                      <a:pt x="590" y="279485"/>
                      <a:pt x="1676" y="278535"/>
                      <a:pt x="2897" y="278400"/>
                    </a:cubicBezTo>
                    <a:lnTo>
                      <a:pt x="265423" y="239869"/>
                    </a:lnTo>
                    <a:lnTo>
                      <a:pt x="382508" y="1899"/>
                    </a:lnTo>
                    <a:cubicBezTo>
                      <a:pt x="383051" y="814"/>
                      <a:pt x="384272" y="0"/>
                      <a:pt x="385493" y="0"/>
                    </a:cubicBezTo>
                    <a:cubicBezTo>
                      <a:pt x="385493" y="0"/>
                      <a:pt x="385493" y="0"/>
                      <a:pt x="385493" y="0"/>
                    </a:cubicBezTo>
                    <a:cubicBezTo>
                      <a:pt x="386850" y="0"/>
                      <a:pt x="387935" y="678"/>
                      <a:pt x="388478" y="1899"/>
                    </a:cubicBezTo>
                    <a:lnTo>
                      <a:pt x="506241" y="239598"/>
                    </a:lnTo>
                    <a:lnTo>
                      <a:pt x="768767" y="277314"/>
                    </a:lnTo>
                    <a:cubicBezTo>
                      <a:pt x="769988" y="277450"/>
                      <a:pt x="771074" y="278400"/>
                      <a:pt x="771481" y="279621"/>
                    </a:cubicBezTo>
                    <a:cubicBezTo>
                      <a:pt x="771888" y="280842"/>
                      <a:pt x="771481" y="282199"/>
                      <a:pt x="770667" y="283148"/>
                    </a:cubicBezTo>
                    <a:lnTo>
                      <a:pt x="580997" y="468613"/>
                    </a:lnTo>
                    <a:lnTo>
                      <a:pt x="626176" y="730053"/>
                    </a:lnTo>
                    <a:cubicBezTo>
                      <a:pt x="626447" y="731274"/>
                      <a:pt x="625904" y="732631"/>
                      <a:pt x="624819" y="733445"/>
                    </a:cubicBezTo>
                    <a:cubicBezTo>
                      <a:pt x="624276" y="733852"/>
                      <a:pt x="623462" y="734123"/>
                      <a:pt x="622784" y="734123"/>
                    </a:cubicBezTo>
                    <a:cubicBezTo>
                      <a:pt x="622241" y="734123"/>
                      <a:pt x="621699" y="733988"/>
                      <a:pt x="621156" y="733716"/>
                    </a:cubicBezTo>
                    <a:lnTo>
                      <a:pt x="386171" y="610662"/>
                    </a:lnTo>
                    <a:lnTo>
                      <a:pt x="151594" y="734395"/>
                    </a:lnTo>
                    <a:cubicBezTo>
                      <a:pt x="151187" y="734530"/>
                      <a:pt x="150644" y="734666"/>
                      <a:pt x="150101" y="734666"/>
                    </a:cubicBezTo>
                    <a:close/>
                  </a:path>
                </a:pathLst>
              </a:custGeom>
              <a:solidFill>
                <a:srgbClr val="FEF7C1"/>
              </a:solidFill>
              <a:ln w="135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8DF14CF-014F-493C-902D-0E6E7E105BAF}"/>
                  </a:ext>
                </a:extLst>
              </p:cNvPr>
              <p:cNvSpPr/>
              <p:nvPr/>
            </p:nvSpPr>
            <p:spPr>
              <a:xfrm>
                <a:off x="1547785" y="2689162"/>
                <a:ext cx="778428" cy="741449"/>
              </a:xfrm>
              <a:custGeom>
                <a:avLst/>
                <a:gdLst>
                  <a:gd name="connsiteX0" fmla="*/ 388905 w 778428"/>
                  <a:gd name="connsiteY0" fmla="*/ 6784 h 741449"/>
                  <a:gd name="connsiteX1" fmla="*/ 507482 w 778428"/>
                  <a:gd name="connsiteY1" fmla="*/ 246110 h 741449"/>
                  <a:gd name="connsiteX2" fmla="*/ 771772 w 778428"/>
                  <a:gd name="connsiteY2" fmla="*/ 284098 h 741449"/>
                  <a:gd name="connsiteX3" fmla="*/ 580745 w 778428"/>
                  <a:gd name="connsiteY3" fmla="*/ 470783 h 741449"/>
                  <a:gd name="connsiteX4" fmla="*/ 626195 w 778428"/>
                  <a:gd name="connsiteY4" fmla="*/ 733988 h 741449"/>
                  <a:gd name="connsiteX5" fmla="*/ 389583 w 778428"/>
                  <a:gd name="connsiteY5" fmla="*/ 609983 h 741449"/>
                  <a:gd name="connsiteX6" fmla="*/ 153377 w 778428"/>
                  <a:gd name="connsiteY6" fmla="*/ 734530 h 741449"/>
                  <a:gd name="connsiteX7" fmla="*/ 198149 w 778428"/>
                  <a:gd name="connsiteY7" fmla="*/ 471190 h 741449"/>
                  <a:gd name="connsiteX8" fmla="*/ 6715 w 778428"/>
                  <a:gd name="connsiteY8" fmla="*/ 285048 h 741449"/>
                  <a:gd name="connsiteX9" fmla="*/ 271005 w 778428"/>
                  <a:gd name="connsiteY9" fmla="*/ 246245 h 741449"/>
                  <a:gd name="connsiteX10" fmla="*/ 388905 w 778428"/>
                  <a:gd name="connsiteY10" fmla="*/ 6784 h 741449"/>
                  <a:gd name="connsiteX11" fmla="*/ 388905 w 778428"/>
                  <a:gd name="connsiteY11" fmla="*/ 0 h 741449"/>
                  <a:gd name="connsiteX12" fmla="*/ 388905 w 778428"/>
                  <a:gd name="connsiteY12" fmla="*/ 0 h 741449"/>
                  <a:gd name="connsiteX13" fmla="*/ 382799 w 778428"/>
                  <a:gd name="connsiteY13" fmla="*/ 3799 h 741449"/>
                  <a:gd name="connsiteX14" fmla="*/ 266528 w 778428"/>
                  <a:gd name="connsiteY14" fmla="*/ 240276 h 741449"/>
                  <a:gd name="connsiteX15" fmla="*/ 5766 w 778428"/>
                  <a:gd name="connsiteY15" fmla="*/ 278535 h 741449"/>
                  <a:gd name="connsiteX16" fmla="*/ 339 w 778428"/>
                  <a:gd name="connsiteY16" fmla="*/ 283148 h 741449"/>
                  <a:gd name="connsiteX17" fmla="*/ 2102 w 778428"/>
                  <a:gd name="connsiteY17" fmla="*/ 290067 h 741449"/>
                  <a:gd name="connsiteX18" fmla="*/ 191094 w 778428"/>
                  <a:gd name="connsiteY18" fmla="*/ 473768 h 741449"/>
                  <a:gd name="connsiteX19" fmla="*/ 146865 w 778428"/>
                  <a:gd name="connsiteY19" fmla="*/ 733581 h 741449"/>
                  <a:gd name="connsiteX20" fmla="*/ 149578 w 778428"/>
                  <a:gd name="connsiteY20" fmla="*/ 740229 h 741449"/>
                  <a:gd name="connsiteX21" fmla="*/ 153513 w 778428"/>
                  <a:gd name="connsiteY21" fmla="*/ 741450 h 741449"/>
                  <a:gd name="connsiteX22" fmla="*/ 156633 w 778428"/>
                  <a:gd name="connsiteY22" fmla="*/ 740636 h 741449"/>
                  <a:gd name="connsiteX23" fmla="*/ 389719 w 778428"/>
                  <a:gd name="connsiteY23" fmla="*/ 617716 h 741449"/>
                  <a:gd name="connsiteX24" fmla="*/ 623075 w 778428"/>
                  <a:gd name="connsiteY24" fmla="*/ 739957 h 741449"/>
                  <a:gd name="connsiteX25" fmla="*/ 626195 w 778428"/>
                  <a:gd name="connsiteY25" fmla="*/ 740771 h 741449"/>
                  <a:gd name="connsiteX26" fmla="*/ 630130 w 778428"/>
                  <a:gd name="connsiteY26" fmla="*/ 739415 h 741449"/>
                  <a:gd name="connsiteX27" fmla="*/ 632844 w 778428"/>
                  <a:gd name="connsiteY27" fmla="*/ 732767 h 741449"/>
                  <a:gd name="connsiteX28" fmla="*/ 587936 w 778428"/>
                  <a:gd name="connsiteY28" fmla="*/ 473090 h 741449"/>
                  <a:gd name="connsiteX29" fmla="*/ 776385 w 778428"/>
                  <a:gd name="connsiteY29" fmla="*/ 288846 h 741449"/>
                  <a:gd name="connsiteX30" fmla="*/ 778149 w 778428"/>
                  <a:gd name="connsiteY30" fmla="*/ 281927 h 741449"/>
                  <a:gd name="connsiteX31" fmla="*/ 772722 w 778428"/>
                  <a:gd name="connsiteY31" fmla="*/ 277314 h 741449"/>
                  <a:gd name="connsiteX32" fmla="*/ 511959 w 778428"/>
                  <a:gd name="connsiteY32" fmla="*/ 239733 h 741449"/>
                  <a:gd name="connsiteX33" fmla="*/ 395010 w 778428"/>
                  <a:gd name="connsiteY33" fmla="*/ 3663 h 741449"/>
                  <a:gd name="connsiteX34" fmla="*/ 388905 w 778428"/>
                  <a:gd name="connsiteY34" fmla="*/ 0 h 741449"/>
                  <a:gd name="connsiteX35" fmla="*/ 388905 w 778428"/>
                  <a:gd name="connsiteY35" fmla="*/ 0 h 74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78428" h="741449">
                    <a:moveTo>
                      <a:pt x="388905" y="6784"/>
                    </a:moveTo>
                    <a:lnTo>
                      <a:pt x="507482" y="246110"/>
                    </a:lnTo>
                    <a:lnTo>
                      <a:pt x="771772" y="284098"/>
                    </a:lnTo>
                    <a:lnTo>
                      <a:pt x="580745" y="470783"/>
                    </a:lnTo>
                    <a:lnTo>
                      <a:pt x="626195" y="733988"/>
                    </a:lnTo>
                    <a:lnTo>
                      <a:pt x="389583" y="609983"/>
                    </a:lnTo>
                    <a:lnTo>
                      <a:pt x="153377" y="734530"/>
                    </a:lnTo>
                    <a:lnTo>
                      <a:pt x="198149" y="471190"/>
                    </a:lnTo>
                    <a:lnTo>
                      <a:pt x="6715" y="285048"/>
                    </a:lnTo>
                    <a:lnTo>
                      <a:pt x="271005" y="246245"/>
                    </a:lnTo>
                    <a:lnTo>
                      <a:pt x="388905" y="6784"/>
                    </a:lnTo>
                    <a:moveTo>
                      <a:pt x="388905" y="0"/>
                    </a:moveTo>
                    <a:cubicBezTo>
                      <a:pt x="388905" y="0"/>
                      <a:pt x="388905" y="0"/>
                      <a:pt x="388905" y="0"/>
                    </a:cubicBezTo>
                    <a:cubicBezTo>
                      <a:pt x="386327" y="0"/>
                      <a:pt x="384020" y="1492"/>
                      <a:pt x="382799" y="3799"/>
                    </a:cubicBezTo>
                    <a:lnTo>
                      <a:pt x="266528" y="240276"/>
                    </a:lnTo>
                    <a:lnTo>
                      <a:pt x="5766" y="278535"/>
                    </a:lnTo>
                    <a:cubicBezTo>
                      <a:pt x="3188" y="278942"/>
                      <a:pt x="1153" y="280706"/>
                      <a:pt x="339" y="283148"/>
                    </a:cubicBezTo>
                    <a:cubicBezTo>
                      <a:pt x="-475" y="285590"/>
                      <a:pt x="203" y="288304"/>
                      <a:pt x="2102" y="290067"/>
                    </a:cubicBezTo>
                    <a:lnTo>
                      <a:pt x="191094" y="473768"/>
                    </a:lnTo>
                    <a:lnTo>
                      <a:pt x="146865" y="733581"/>
                    </a:lnTo>
                    <a:cubicBezTo>
                      <a:pt x="146458" y="736158"/>
                      <a:pt x="147543" y="738736"/>
                      <a:pt x="149578" y="740229"/>
                    </a:cubicBezTo>
                    <a:cubicBezTo>
                      <a:pt x="150799" y="741043"/>
                      <a:pt x="152156" y="741450"/>
                      <a:pt x="153513" y="741450"/>
                    </a:cubicBezTo>
                    <a:cubicBezTo>
                      <a:pt x="154598" y="741450"/>
                      <a:pt x="155684" y="741178"/>
                      <a:pt x="156633" y="740636"/>
                    </a:cubicBezTo>
                    <a:lnTo>
                      <a:pt x="389719" y="617716"/>
                    </a:lnTo>
                    <a:lnTo>
                      <a:pt x="623075" y="739957"/>
                    </a:lnTo>
                    <a:cubicBezTo>
                      <a:pt x="624025" y="740500"/>
                      <a:pt x="625110" y="740771"/>
                      <a:pt x="626195" y="740771"/>
                    </a:cubicBezTo>
                    <a:cubicBezTo>
                      <a:pt x="627552" y="740771"/>
                      <a:pt x="629045" y="740364"/>
                      <a:pt x="630130" y="739415"/>
                    </a:cubicBezTo>
                    <a:cubicBezTo>
                      <a:pt x="632165" y="737922"/>
                      <a:pt x="633251" y="735344"/>
                      <a:pt x="632844" y="732767"/>
                    </a:cubicBezTo>
                    <a:lnTo>
                      <a:pt x="587936" y="473090"/>
                    </a:lnTo>
                    <a:lnTo>
                      <a:pt x="776385" y="288846"/>
                    </a:lnTo>
                    <a:cubicBezTo>
                      <a:pt x="778284" y="287083"/>
                      <a:pt x="778827" y="284369"/>
                      <a:pt x="778149" y="281927"/>
                    </a:cubicBezTo>
                    <a:cubicBezTo>
                      <a:pt x="777335" y="279485"/>
                      <a:pt x="775164" y="277721"/>
                      <a:pt x="772722" y="277314"/>
                    </a:cubicBezTo>
                    <a:lnTo>
                      <a:pt x="511959" y="239733"/>
                    </a:lnTo>
                    <a:lnTo>
                      <a:pt x="395010" y="3663"/>
                    </a:lnTo>
                    <a:cubicBezTo>
                      <a:pt x="393924" y="1357"/>
                      <a:pt x="391482" y="0"/>
                      <a:pt x="388905" y="0"/>
                    </a:cubicBezTo>
                    <a:lnTo>
                      <a:pt x="3889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35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9E5773-6905-401E-B942-81FFCC3DB799}"/>
                </a:ext>
              </a:extLst>
            </p:cNvPr>
            <p:cNvSpPr/>
            <p:nvPr/>
          </p:nvSpPr>
          <p:spPr>
            <a:xfrm>
              <a:off x="3372782" y="1628"/>
              <a:ext cx="13567" cy="1839446"/>
            </a:xfrm>
            <a:custGeom>
              <a:avLst/>
              <a:gdLst>
                <a:gd name="connsiteX0" fmla="*/ 0 w 13567"/>
                <a:gd name="connsiteY0" fmla="*/ 0 h 1839446"/>
                <a:gd name="connsiteX1" fmla="*/ 0 w 13567"/>
                <a:gd name="connsiteY1" fmla="*/ 1839446 h 183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67" h="1839446">
                  <a:moveTo>
                    <a:pt x="0" y="0"/>
                  </a:moveTo>
                  <a:lnTo>
                    <a:pt x="0" y="1839446"/>
                  </a:lnTo>
                </a:path>
              </a:pathLst>
            </a:custGeom>
            <a:ln w="13562" cap="flat">
              <a:solidFill>
                <a:srgbClr val="000000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A8036686-7873-4804-8DC4-3F5B2C536E15}"/>
                </a:ext>
              </a:extLst>
            </p:cNvPr>
            <p:cNvGrpSpPr/>
            <p:nvPr/>
          </p:nvGrpSpPr>
          <p:grpSpPr>
            <a:xfrm>
              <a:off x="3080069" y="1611381"/>
              <a:ext cx="585231" cy="557613"/>
              <a:chOff x="3080069" y="1611381"/>
              <a:chExt cx="585231" cy="55761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F8AAF9B-ABDD-4D5F-9F43-E1924639E181}"/>
                  </a:ext>
                </a:extLst>
              </p:cNvPr>
              <p:cNvSpPr/>
              <p:nvPr/>
            </p:nvSpPr>
            <p:spPr>
              <a:xfrm>
                <a:off x="3083480" y="1614908"/>
                <a:ext cx="578307" cy="550694"/>
              </a:xfrm>
              <a:custGeom>
                <a:avLst/>
                <a:gdLst>
                  <a:gd name="connsiteX0" fmla="*/ 113063 w 578307"/>
                  <a:gd name="connsiteY0" fmla="*/ 550694 h 550694"/>
                  <a:gd name="connsiteX1" fmla="*/ 111027 w 578307"/>
                  <a:gd name="connsiteY1" fmla="*/ 550016 h 550694"/>
                  <a:gd name="connsiteX2" fmla="*/ 109671 w 578307"/>
                  <a:gd name="connsiteY2" fmla="*/ 546760 h 550694"/>
                  <a:gd name="connsiteX3" fmla="*/ 142775 w 578307"/>
                  <a:gd name="connsiteY3" fmla="*/ 351799 h 550694"/>
                  <a:gd name="connsiteX4" fmla="*/ 997 w 578307"/>
                  <a:gd name="connsiteY4" fmla="*/ 213955 h 550694"/>
                  <a:gd name="connsiteX5" fmla="*/ 183 w 578307"/>
                  <a:gd name="connsiteY5" fmla="*/ 210428 h 550694"/>
                  <a:gd name="connsiteX6" fmla="*/ 2897 w 578307"/>
                  <a:gd name="connsiteY6" fmla="*/ 208121 h 550694"/>
                  <a:gd name="connsiteX7" fmla="*/ 198672 w 578307"/>
                  <a:gd name="connsiteY7" fmla="*/ 179359 h 550694"/>
                  <a:gd name="connsiteX8" fmla="*/ 285909 w 578307"/>
                  <a:gd name="connsiteY8" fmla="*/ 1899 h 550694"/>
                  <a:gd name="connsiteX9" fmla="*/ 288894 w 578307"/>
                  <a:gd name="connsiteY9" fmla="*/ 0 h 550694"/>
                  <a:gd name="connsiteX10" fmla="*/ 288894 w 578307"/>
                  <a:gd name="connsiteY10" fmla="*/ 0 h 550694"/>
                  <a:gd name="connsiteX11" fmla="*/ 291879 w 578307"/>
                  <a:gd name="connsiteY11" fmla="*/ 1899 h 550694"/>
                  <a:gd name="connsiteX12" fmla="*/ 379659 w 578307"/>
                  <a:gd name="connsiteY12" fmla="*/ 179223 h 550694"/>
                  <a:gd name="connsiteX13" fmla="*/ 575434 w 578307"/>
                  <a:gd name="connsiteY13" fmla="*/ 207443 h 550694"/>
                  <a:gd name="connsiteX14" fmla="*/ 578148 w 578307"/>
                  <a:gd name="connsiteY14" fmla="*/ 209750 h 550694"/>
                  <a:gd name="connsiteX15" fmla="*/ 577334 w 578307"/>
                  <a:gd name="connsiteY15" fmla="*/ 213277 h 550694"/>
                  <a:gd name="connsiteX16" fmla="*/ 435827 w 578307"/>
                  <a:gd name="connsiteY16" fmla="*/ 351527 h 550694"/>
                  <a:gd name="connsiteX17" fmla="*/ 469610 w 578307"/>
                  <a:gd name="connsiteY17" fmla="*/ 546488 h 550694"/>
                  <a:gd name="connsiteX18" fmla="*/ 468253 w 578307"/>
                  <a:gd name="connsiteY18" fmla="*/ 549880 h 550694"/>
                  <a:gd name="connsiteX19" fmla="*/ 466218 w 578307"/>
                  <a:gd name="connsiteY19" fmla="*/ 550559 h 550694"/>
                  <a:gd name="connsiteX20" fmla="*/ 464590 w 578307"/>
                  <a:gd name="connsiteY20" fmla="*/ 550152 h 550694"/>
                  <a:gd name="connsiteX21" fmla="*/ 289437 w 578307"/>
                  <a:gd name="connsiteY21" fmla="*/ 458301 h 550694"/>
                  <a:gd name="connsiteX22" fmla="*/ 114419 w 578307"/>
                  <a:gd name="connsiteY22" fmla="*/ 550559 h 550694"/>
                  <a:gd name="connsiteX23" fmla="*/ 113063 w 578307"/>
                  <a:gd name="connsiteY23" fmla="*/ 550694 h 55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78307" h="550694">
                    <a:moveTo>
                      <a:pt x="113063" y="550694"/>
                    </a:moveTo>
                    <a:cubicBezTo>
                      <a:pt x="112384" y="550694"/>
                      <a:pt x="111706" y="550423"/>
                      <a:pt x="111027" y="550016"/>
                    </a:cubicBezTo>
                    <a:cubicBezTo>
                      <a:pt x="109942" y="549202"/>
                      <a:pt x="109399" y="547981"/>
                      <a:pt x="109671" y="546760"/>
                    </a:cubicBezTo>
                    <a:lnTo>
                      <a:pt x="142775" y="351799"/>
                    </a:lnTo>
                    <a:lnTo>
                      <a:pt x="997" y="213955"/>
                    </a:lnTo>
                    <a:cubicBezTo>
                      <a:pt x="48" y="213006"/>
                      <a:pt x="-224" y="211649"/>
                      <a:pt x="183" y="210428"/>
                    </a:cubicBezTo>
                    <a:cubicBezTo>
                      <a:pt x="590" y="209207"/>
                      <a:pt x="1676" y="208257"/>
                      <a:pt x="2897" y="208121"/>
                    </a:cubicBezTo>
                    <a:lnTo>
                      <a:pt x="198672" y="179359"/>
                    </a:lnTo>
                    <a:lnTo>
                      <a:pt x="285909" y="1899"/>
                    </a:lnTo>
                    <a:cubicBezTo>
                      <a:pt x="286452" y="814"/>
                      <a:pt x="287673" y="0"/>
                      <a:pt x="288894" y="0"/>
                    </a:cubicBezTo>
                    <a:cubicBezTo>
                      <a:pt x="288894" y="0"/>
                      <a:pt x="288894" y="0"/>
                      <a:pt x="288894" y="0"/>
                    </a:cubicBezTo>
                    <a:cubicBezTo>
                      <a:pt x="290251" y="0"/>
                      <a:pt x="291336" y="678"/>
                      <a:pt x="291879" y="1899"/>
                    </a:cubicBezTo>
                    <a:lnTo>
                      <a:pt x="379659" y="179223"/>
                    </a:lnTo>
                    <a:lnTo>
                      <a:pt x="575434" y="207443"/>
                    </a:lnTo>
                    <a:cubicBezTo>
                      <a:pt x="576655" y="207579"/>
                      <a:pt x="577741" y="208528"/>
                      <a:pt x="578148" y="209750"/>
                    </a:cubicBezTo>
                    <a:cubicBezTo>
                      <a:pt x="578555" y="210971"/>
                      <a:pt x="578148" y="212327"/>
                      <a:pt x="577334" y="213277"/>
                    </a:cubicBezTo>
                    <a:lnTo>
                      <a:pt x="435827" y="351527"/>
                    </a:lnTo>
                    <a:lnTo>
                      <a:pt x="469610" y="546488"/>
                    </a:lnTo>
                    <a:cubicBezTo>
                      <a:pt x="469881" y="547709"/>
                      <a:pt x="469338" y="549066"/>
                      <a:pt x="468253" y="549880"/>
                    </a:cubicBezTo>
                    <a:cubicBezTo>
                      <a:pt x="467710" y="550287"/>
                      <a:pt x="466896" y="550559"/>
                      <a:pt x="466218" y="550559"/>
                    </a:cubicBezTo>
                    <a:cubicBezTo>
                      <a:pt x="465675" y="550559"/>
                      <a:pt x="465133" y="550423"/>
                      <a:pt x="464590" y="550152"/>
                    </a:cubicBezTo>
                    <a:lnTo>
                      <a:pt x="289437" y="458301"/>
                    </a:lnTo>
                    <a:lnTo>
                      <a:pt x="114419" y="550559"/>
                    </a:lnTo>
                    <a:cubicBezTo>
                      <a:pt x="114148" y="550559"/>
                      <a:pt x="113605" y="550694"/>
                      <a:pt x="113063" y="550694"/>
                    </a:cubicBezTo>
                    <a:close/>
                  </a:path>
                </a:pathLst>
              </a:custGeom>
              <a:solidFill>
                <a:srgbClr val="FEF7C1"/>
              </a:solidFill>
              <a:ln w="135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DD87BEC-2A96-4130-990B-82BBE0793189}"/>
                  </a:ext>
                </a:extLst>
              </p:cNvPr>
              <p:cNvSpPr/>
              <p:nvPr/>
            </p:nvSpPr>
            <p:spPr>
              <a:xfrm>
                <a:off x="3080069" y="1611381"/>
                <a:ext cx="585231" cy="557613"/>
              </a:xfrm>
              <a:custGeom>
                <a:avLst/>
                <a:gdLst>
                  <a:gd name="connsiteX0" fmla="*/ 292442 w 585231"/>
                  <a:gd name="connsiteY0" fmla="*/ 6784 h 557613"/>
                  <a:gd name="connsiteX1" fmla="*/ 381036 w 585231"/>
                  <a:gd name="connsiteY1" fmla="*/ 185600 h 557613"/>
                  <a:gd name="connsiteX2" fmla="*/ 578575 w 585231"/>
                  <a:gd name="connsiteY2" fmla="*/ 213955 h 557613"/>
                  <a:gd name="connsiteX3" fmla="*/ 435847 w 585231"/>
                  <a:gd name="connsiteY3" fmla="*/ 353427 h 557613"/>
                  <a:gd name="connsiteX4" fmla="*/ 469901 w 585231"/>
                  <a:gd name="connsiteY4" fmla="*/ 550152 h 557613"/>
                  <a:gd name="connsiteX5" fmla="*/ 293120 w 585231"/>
                  <a:gd name="connsiteY5" fmla="*/ 457487 h 557613"/>
                  <a:gd name="connsiteX6" fmla="*/ 116610 w 585231"/>
                  <a:gd name="connsiteY6" fmla="*/ 550559 h 557613"/>
                  <a:gd name="connsiteX7" fmla="*/ 150121 w 585231"/>
                  <a:gd name="connsiteY7" fmla="*/ 353834 h 557613"/>
                  <a:gd name="connsiteX8" fmla="*/ 6987 w 585231"/>
                  <a:gd name="connsiteY8" fmla="*/ 214770 h 557613"/>
                  <a:gd name="connsiteX9" fmla="*/ 204526 w 585231"/>
                  <a:gd name="connsiteY9" fmla="*/ 185736 h 557613"/>
                  <a:gd name="connsiteX10" fmla="*/ 292442 w 585231"/>
                  <a:gd name="connsiteY10" fmla="*/ 6784 h 557613"/>
                  <a:gd name="connsiteX11" fmla="*/ 292442 w 585231"/>
                  <a:gd name="connsiteY11" fmla="*/ 0 h 557613"/>
                  <a:gd name="connsiteX12" fmla="*/ 292442 w 585231"/>
                  <a:gd name="connsiteY12" fmla="*/ 0 h 557613"/>
                  <a:gd name="connsiteX13" fmla="*/ 286336 w 585231"/>
                  <a:gd name="connsiteY13" fmla="*/ 3799 h 557613"/>
                  <a:gd name="connsiteX14" fmla="*/ 199777 w 585231"/>
                  <a:gd name="connsiteY14" fmla="*/ 179766 h 557613"/>
                  <a:gd name="connsiteX15" fmla="*/ 5766 w 585231"/>
                  <a:gd name="connsiteY15" fmla="*/ 208257 h 557613"/>
                  <a:gd name="connsiteX16" fmla="*/ 339 w 585231"/>
                  <a:gd name="connsiteY16" fmla="*/ 212870 h 557613"/>
                  <a:gd name="connsiteX17" fmla="*/ 2102 w 585231"/>
                  <a:gd name="connsiteY17" fmla="*/ 219789 h 557613"/>
                  <a:gd name="connsiteX18" fmla="*/ 142659 w 585231"/>
                  <a:gd name="connsiteY18" fmla="*/ 356411 h 557613"/>
                  <a:gd name="connsiteX19" fmla="*/ 109826 w 585231"/>
                  <a:gd name="connsiteY19" fmla="*/ 549609 h 557613"/>
                  <a:gd name="connsiteX20" fmla="*/ 112540 w 585231"/>
                  <a:gd name="connsiteY20" fmla="*/ 556257 h 557613"/>
                  <a:gd name="connsiteX21" fmla="*/ 116474 w 585231"/>
                  <a:gd name="connsiteY21" fmla="*/ 557614 h 557613"/>
                  <a:gd name="connsiteX22" fmla="*/ 119595 w 585231"/>
                  <a:gd name="connsiteY22" fmla="*/ 556800 h 557613"/>
                  <a:gd name="connsiteX23" fmla="*/ 292984 w 585231"/>
                  <a:gd name="connsiteY23" fmla="*/ 465357 h 557613"/>
                  <a:gd name="connsiteX24" fmla="*/ 466645 w 585231"/>
                  <a:gd name="connsiteY24" fmla="*/ 556393 h 557613"/>
                  <a:gd name="connsiteX25" fmla="*/ 469765 w 585231"/>
                  <a:gd name="connsiteY25" fmla="*/ 557207 h 557613"/>
                  <a:gd name="connsiteX26" fmla="*/ 473700 w 585231"/>
                  <a:gd name="connsiteY26" fmla="*/ 555850 h 557613"/>
                  <a:gd name="connsiteX27" fmla="*/ 476413 w 585231"/>
                  <a:gd name="connsiteY27" fmla="*/ 549202 h 557613"/>
                  <a:gd name="connsiteX28" fmla="*/ 443038 w 585231"/>
                  <a:gd name="connsiteY28" fmla="*/ 356004 h 557613"/>
                  <a:gd name="connsiteX29" fmla="*/ 583187 w 585231"/>
                  <a:gd name="connsiteY29" fmla="*/ 218975 h 557613"/>
                  <a:gd name="connsiteX30" fmla="*/ 584951 w 585231"/>
                  <a:gd name="connsiteY30" fmla="*/ 212056 h 557613"/>
                  <a:gd name="connsiteX31" fmla="*/ 579524 w 585231"/>
                  <a:gd name="connsiteY31" fmla="*/ 207443 h 557613"/>
                  <a:gd name="connsiteX32" fmla="*/ 385513 w 585231"/>
                  <a:gd name="connsiteY32" fmla="*/ 179495 h 557613"/>
                  <a:gd name="connsiteX33" fmla="*/ 298547 w 585231"/>
                  <a:gd name="connsiteY33" fmla="*/ 3799 h 557613"/>
                  <a:gd name="connsiteX34" fmla="*/ 292442 w 585231"/>
                  <a:gd name="connsiteY34" fmla="*/ 0 h 557613"/>
                  <a:gd name="connsiteX35" fmla="*/ 292442 w 585231"/>
                  <a:gd name="connsiteY35" fmla="*/ 0 h 55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85231" h="557613">
                    <a:moveTo>
                      <a:pt x="292442" y="6784"/>
                    </a:moveTo>
                    <a:lnTo>
                      <a:pt x="381036" y="185600"/>
                    </a:lnTo>
                    <a:lnTo>
                      <a:pt x="578575" y="213955"/>
                    </a:lnTo>
                    <a:lnTo>
                      <a:pt x="435847" y="353427"/>
                    </a:lnTo>
                    <a:lnTo>
                      <a:pt x="469901" y="550152"/>
                    </a:lnTo>
                    <a:lnTo>
                      <a:pt x="293120" y="457487"/>
                    </a:lnTo>
                    <a:lnTo>
                      <a:pt x="116610" y="550559"/>
                    </a:lnTo>
                    <a:lnTo>
                      <a:pt x="150121" y="353834"/>
                    </a:lnTo>
                    <a:lnTo>
                      <a:pt x="6987" y="214770"/>
                    </a:lnTo>
                    <a:lnTo>
                      <a:pt x="204526" y="185736"/>
                    </a:lnTo>
                    <a:lnTo>
                      <a:pt x="292442" y="6784"/>
                    </a:lnTo>
                    <a:moveTo>
                      <a:pt x="292442" y="0"/>
                    </a:moveTo>
                    <a:cubicBezTo>
                      <a:pt x="292442" y="0"/>
                      <a:pt x="292442" y="0"/>
                      <a:pt x="292442" y="0"/>
                    </a:cubicBezTo>
                    <a:cubicBezTo>
                      <a:pt x="289864" y="0"/>
                      <a:pt x="287557" y="1492"/>
                      <a:pt x="286336" y="3799"/>
                    </a:cubicBezTo>
                    <a:lnTo>
                      <a:pt x="199777" y="179766"/>
                    </a:lnTo>
                    <a:lnTo>
                      <a:pt x="5766" y="208257"/>
                    </a:lnTo>
                    <a:cubicBezTo>
                      <a:pt x="3188" y="208664"/>
                      <a:pt x="1153" y="210428"/>
                      <a:pt x="339" y="212870"/>
                    </a:cubicBezTo>
                    <a:cubicBezTo>
                      <a:pt x="-475" y="215312"/>
                      <a:pt x="203" y="218026"/>
                      <a:pt x="2102" y="219789"/>
                    </a:cubicBezTo>
                    <a:lnTo>
                      <a:pt x="142659" y="356411"/>
                    </a:lnTo>
                    <a:lnTo>
                      <a:pt x="109826" y="549609"/>
                    </a:lnTo>
                    <a:cubicBezTo>
                      <a:pt x="109419" y="552187"/>
                      <a:pt x="110505" y="554765"/>
                      <a:pt x="112540" y="556257"/>
                    </a:cubicBezTo>
                    <a:cubicBezTo>
                      <a:pt x="113761" y="557071"/>
                      <a:pt x="115118" y="557614"/>
                      <a:pt x="116474" y="557614"/>
                    </a:cubicBezTo>
                    <a:cubicBezTo>
                      <a:pt x="117560" y="557614"/>
                      <a:pt x="118645" y="557342"/>
                      <a:pt x="119595" y="556800"/>
                    </a:cubicBezTo>
                    <a:lnTo>
                      <a:pt x="292984" y="465357"/>
                    </a:lnTo>
                    <a:lnTo>
                      <a:pt x="466645" y="556393"/>
                    </a:lnTo>
                    <a:cubicBezTo>
                      <a:pt x="467594" y="556935"/>
                      <a:pt x="468680" y="557207"/>
                      <a:pt x="469765" y="557207"/>
                    </a:cubicBezTo>
                    <a:cubicBezTo>
                      <a:pt x="471122" y="557207"/>
                      <a:pt x="472614" y="556800"/>
                      <a:pt x="473700" y="555850"/>
                    </a:cubicBezTo>
                    <a:cubicBezTo>
                      <a:pt x="475735" y="554358"/>
                      <a:pt x="476820" y="551780"/>
                      <a:pt x="476413" y="549202"/>
                    </a:cubicBezTo>
                    <a:lnTo>
                      <a:pt x="443038" y="356004"/>
                    </a:lnTo>
                    <a:lnTo>
                      <a:pt x="583187" y="218975"/>
                    </a:lnTo>
                    <a:cubicBezTo>
                      <a:pt x="585087" y="217212"/>
                      <a:pt x="585630" y="214498"/>
                      <a:pt x="584951" y="212056"/>
                    </a:cubicBezTo>
                    <a:cubicBezTo>
                      <a:pt x="584273" y="209614"/>
                      <a:pt x="581966" y="207850"/>
                      <a:pt x="579524" y="207443"/>
                    </a:cubicBezTo>
                    <a:lnTo>
                      <a:pt x="385513" y="179495"/>
                    </a:lnTo>
                    <a:lnTo>
                      <a:pt x="298547" y="3799"/>
                    </a:lnTo>
                    <a:cubicBezTo>
                      <a:pt x="297326" y="1492"/>
                      <a:pt x="295019" y="0"/>
                      <a:pt x="292442" y="0"/>
                    </a:cubicBezTo>
                    <a:lnTo>
                      <a:pt x="2924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35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A747EA-5FEE-4EB8-88F5-4FDC9610C791}"/>
              </a:ext>
            </a:extLst>
          </p:cNvPr>
          <p:cNvSpPr/>
          <p:nvPr/>
        </p:nvSpPr>
        <p:spPr>
          <a:xfrm flipH="1">
            <a:off x="10043796" y="0"/>
            <a:ext cx="45719" cy="2299317"/>
          </a:xfrm>
          <a:custGeom>
            <a:avLst/>
            <a:gdLst>
              <a:gd name="connsiteX0" fmla="*/ 0 w 13567"/>
              <a:gd name="connsiteY0" fmla="*/ 0 h 2875033"/>
              <a:gd name="connsiteX1" fmla="*/ 0 w 13567"/>
              <a:gd name="connsiteY1" fmla="*/ 2875034 h 287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67" h="2875033">
                <a:moveTo>
                  <a:pt x="0" y="0"/>
                </a:moveTo>
                <a:lnTo>
                  <a:pt x="0" y="2875034"/>
                </a:lnTo>
              </a:path>
            </a:pathLst>
          </a:custGeom>
          <a:ln w="13562" cap="flat">
            <a:solidFill>
              <a:srgbClr val="000000"/>
            </a:solidFill>
            <a:custDash>
              <a:ds d="375000" sp="375000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3152EC-7637-4632-B974-2CBC159B9538}"/>
              </a:ext>
            </a:extLst>
          </p:cNvPr>
          <p:cNvSpPr/>
          <p:nvPr/>
        </p:nvSpPr>
        <p:spPr>
          <a:xfrm>
            <a:off x="8978901" y="6376"/>
            <a:ext cx="13567" cy="1258904"/>
          </a:xfrm>
          <a:custGeom>
            <a:avLst/>
            <a:gdLst>
              <a:gd name="connsiteX0" fmla="*/ 0 w 13567"/>
              <a:gd name="connsiteY0" fmla="*/ 0 h 1258904"/>
              <a:gd name="connsiteX1" fmla="*/ 0 w 13567"/>
              <a:gd name="connsiteY1" fmla="*/ 1258904 h 1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67" h="1258904">
                <a:moveTo>
                  <a:pt x="0" y="0"/>
                </a:moveTo>
                <a:lnTo>
                  <a:pt x="0" y="1258904"/>
                </a:lnTo>
              </a:path>
            </a:pathLst>
          </a:custGeom>
          <a:ln w="13562" cap="flat">
            <a:solidFill>
              <a:srgbClr val="000000"/>
            </a:solidFill>
            <a:custDash>
              <a:ds d="375000" sp="375000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2">
            <a:extLst>
              <a:ext uri="{FF2B5EF4-FFF2-40B4-BE49-F238E27FC236}">
                <a16:creationId xmlns:a16="http://schemas.microsoft.com/office/drawing/2014/main" id="{A8036686-7873-4804-8DC4-3F5B2C536E15}"/>
              </a:ext>
            </a:extLst>
          </p:cNvPr>
          <p:cNvGrpSpPr/>
          <p:nvPr/>
        </p:nvGrpSpPr>
        <p:grpSpPr>
          <a:xfrm>
            <a:off x="8728094" y="1130422"/>
            <a:ext cx="445723" cy="446090"/>
            <a:chOff x="8728094" y="1130422"/>
            <a:chExt cx="445723" cy="44609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78F6BDA-9026-48D0-9799-4B863A242035}"/>
                </a:ext>
              </a:extLst>
            </p:cNvPr>
            <p:cNvSpPr/>
            <p:nvPr/>
          </p:nvSpPr>
          <p:spPr>
            <a:xfrm>
              <a:off x="8731550" y="1133814"/>
              <a:ext cx="438948" cy="439442"/>
            </a:xfrm>
            <a:custGeom>
              <a:avLst/>
              <a:gdLst>
                <a:gd name="connsiteX0" fmla="*/ 193625 w 438948"/>
                <a:gd name="connsiteY0" fmla="*/ 439307 h 439442"/>
                <a:gd name="connsiteX1" fmla="*/ 190912 w 438948"/>
                <a:gd name="connsiteY1" fmla="*/ 437001 h 439442"/>
                <a:gd name="connsiteX2" fmla="*/ 146411 w 438948"/>
                <a:gd name="connsiteY2" fmla="*/ 292645 h 439442"/>
                <a:gd name="connsiteX3" fmla="*/ 2327 w 438948"/>
                <a:gd name="connsiteY3" fmla="*/ 247466 h 439442"/>
                <a:gd name="connsiteX4" fmla="*/ 21 w 438948"/>
                <a:gd name="connsiteY4" fmla="*/ 244753 h 439442"/>
                <a:gd name="connsiteX5" fmla="*/ 1377 w 438948"/>
                <a:gd name="connsiteY5" fmla="*/ 241497 h 439442"/>
                <a:gd name="connsiteX6" fmla="*/ 124839 w 438948"/>
                <a:gd name="connsiteY6" fmla="*/ 154531 h 439442"/>
                <a:gd name="connsiteX7" fmla="*/ 123211 w 438948"/>
                <a:gd name="connsiteY7" fmla="*/ 3528 h 439442"/>
                <a:gd name="connsiteX8" fmla="*/ 125110 w 438948"/>
                <a:gd name="connsiteY8" fmla="*/ 407 h 439442"/>
                <a:gd name="connsiteX9" fmla="*/ 126603 w 438948"/>
                <a:gd name="connsiteY9" fmla="*/ 0 h 439442"/>
                <a:gd name="connsiteX10" fmla="*/ 128638 w 438948"/>
                <a:gd name="connsiteY10" fmla="*/ 678 h 439442"/>
                <a:gd name="connsiteX11" fmla="*/ 249522 w 438948"/>
                <a:gd name="connsiteY11" fmla="*/ 91308 h 439442"/>
                <a:gd name="connsiteX12" fmla="*/ 392657 w 438948"/>
                <a:gd name="connsiteY12" fmla="*/ 43144 h 439442"/>
                <a:gd name="connsiteX13" fmla="*/ 393742 w 438948"/>
                <a:gd name="connsiteY13" fmla="*/ 43008 h 439442"/>
                <a:gd name="connsiteX14" fmla="*/ 396184 w 438948"/>
                <a:gd name="connsiteY14" fmla="*/ 43958 h 439442"/>
                <a:gd name="connsiteX15" fmla="*/ 396998 w 438948"/>
                <a:gd name="connsiteY15" fmla="*/ 47485 h 439442"/>
                <a:gd name="connsiteX16" fmla="*/ 348156 w 438948"/>
                <a:gd name="connsiteY16" fmla="*/ 190348 h 439442"/>
                <a:gd name="connsiteX17" fmla="*/ 438242 w 438948"/>
                <a:gd name="connsiteY17" fmla="*/ 311640 h 439442"/>
                <a:gd name="connsiteX18" fmla="*/ 438514 w 438948"/>
                <a:gd name="connsiteY18" fmla="*/ 315167 h 439442"/>
                <a:gd name="connsiteX19" fmla="*/ 435529 w 438948"/>
                <a:gd name="connsiteY19" fmla="*/ 317066 h 439442"/>
                <a:gd name="connsiteX20" fmla="*/ 284525 w 438948"/>
                <a:gd name="connsiteY20" fmla="*/ 314760 h 439442"/>
                <a:gd name="connsiteX21" fmla="*/ 197017 w 438948"/>
                <a:gd name="connsiteY21" fmla="*/ 437951 h 439442"/>
                <a:gd name="connsiteX22" fmla="*/ 194304 w 438948"/>
                <a:gd name="connsiteY22" fmla="*/ 439443 h 439442"/>
                <a:gd name="connsiteX23" fmla="*/ 193625 w 438948"/>
                <a:gd name="connsiteY23" fmla="*/ 439307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8948" h="439442">
                  <a:moveTo>
                    <a:pt x="193625" y="439307"/>
                  </a:moveTo>
                  <a:cubicBezTo>
                    <a:pt x="192404" y="439036"/>
                    <a:pt x="191318" y="438222"/>
                    <a:pt x="190912" y="437001"/>
                  </a:cubicBezTo>
                  <a:lnTo>
                    <a:pt x="146411" y="292645"/>
                  </a:lnTo>
                  <a:lnTo>
                    <a:pt x="2327" y="247466"/>
                  </a:lnTo>
                  <a:cubicBezTo>
                    <a:pt x="1106" y="247059"/>
                    <a:pt x="156" y="245974"/>
                    <a:pt x="21" y="244753"/>
                  </a:cubicBezTo>
                  <a:cubicBezTo>
                    <a:pt x="-115" y="243532"/>
                    <a:pt x="427" y="242175"/>
                    <a:pt x="1377" y="241497"/>
                  </a:cubicBezTo>
                  <a:lnTo>
                    <a:pt x="124839" y="154531"/>
                  </a:lnTo>
                  <a:lnTo>
                    <a:pt x="123211" y="3528"/>
                  </a:lnTo>
                  <a:cubicBezTo>
                    <a:pt x="123211" y="2171"/>
                    <a:pt x="123890" y="1085"/>
                    <a:pt x="125110" y="407"/>
                  </a:cubicBezTo>
                  <a:cubicBezTo>
                    <a:pt x="125653" y="136"/>
                    <a:pt x="126060" y="0"/>
                    <a:pt x="126603" y="0"/>
                  </a:cubicBezTo>
                  <a:cubicBezTo>
                    <a:pt x="127281" y="0"/>
                    <a:pt x="128095" y="271"/>
                    <a:pt x="128638" y="678"/>
                  </a:cubicBezTo>
                  <a:lnTo>
                    <a:pt x="249522" y="91308"/>
                  </a:lnTo>
                  <a:lnTo>
                    <a:pt x="392657" y="43144"/>
                  </a:lnTo>
                  <a:cubicBezTo>
                    <a:pt x="393063" y="43008"/>
                    <a:pt x="393335" y="43008"/>
                    <a:pt x="393742" y="43008"/>
                  </a:cubicBezTo>
                  <a:cubicBezTo>
                    <a:pt x="394691" y="43008"/>
                    <a:pt x="395506" y="43415"/>
                    <a:pt x="396184" y="43958"/>
                  </a:cubicBezTo>
                  <a:cubicBezTo>
                    <a:pt x="397134" y="44908"/>
                    <a:pt x="397405" y="46264"/>
                    <a:pt x="396998" y="47485"/>
                  </a:cubicBezTo>
                  <a:lnTo>
                    <a:pt x="348156" y="190348"/>
                  </a:lnTo>
                  <a:lnTo>
                    <a:pt x="438242" y="311640"/>
                  </a:lnTo>
                  <a:cubicBezTo>
                    <a:pt x="439056" y="312725"/>
                    <a:pt x="439192" y="314082"/>
                    <a:pt x="438514" y="315167"/>
                  </a:cubicBezTo>
                  <a:cubicBezTo>
                    <a:pt x="437971" y="316252"/>
                    <a:pt x="436750" y="317066"/>
                    <a:pt x="435529" y="317066"/>
                  </a:cubicBezTo>
                  <a:cubicBezTo>
                    <a:pt x="435529" y="317066"/>
                    <a:pt x="284525" y="314760"/>
                    <a:pt x="284525" y="314760"/>
                  </a:cubicBezTo>
                  <a:lnTo>
                    <a:pt x="197017" y="437951"/>
                  </a:lnTo>
                  <a:cubicBezTo>
                    <a:pt x="196338" y="438900"/>
                    <a:pt x="195389" y="439443"/>
                    <a:pt x="194304" y="439443"/>
                  </a:cubicBezTo>
                  <a:cubicBezTo>
                    <a:pt x="194032" y="439307"/>
                    <a:pt x="193896" y="439307"/>
                    <a:pt x="193625" y="439307"/>
                  </a:cubicBezTo>
                  <a:close/>
                </a:path>
              </a:pathLst>
            </a:custGeom>
            <a:solidFill>
              <a:srgbClr val="FEF7C1"/>
            </a:solidFill>
            <a:ln w="13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56C701D-BDE3-4088-8296-0DB60A9B4720}"/>
                </a:ext>
              </a:extLst>
            </p:cNvPr>
            <p:cNvSpPr/>
            <p:nvPr/>
          </p:nvSpPr>
          <p:spPr>
            <a:xfrm>
              <a:off x="8728094" y="1130422"/>
              <a:ext cx="445723" cy="446090"/>
            </a:xfrm>
            <a:custGeom>
              <a:avLst/>
              <a:gdLst>
                <a:gd name="connsiteX0" fmla="*/ 130059 w 445723"/>
                <a:gd name="connsiteY0" fmla="*/ 6784 h 446090"/>
                <a:gd name="connsiteX1" fmla="*/ 252299 w 445723"/>
                <a:gd name="connsiteY1" fmla="*/ 98498 h 446090"/>
                <a:gd name="connsiteX2" fmla="*/ 397062 w 445723"/>
                <a:gd name="connsiteY2" fmla="*/ 49792 h 446090"/>
                <a:gd name="connsiteX3" fmla="*/ 347677 w 445723"/>
                <a:gd name="connsiteY3" fmla="*/ 194419 h 446090"/>
                <a:gd name="connsiteX4" fmla="*/ 438849 w 445723"/>
                <a:gd name="connsiteY4" fmla="*/ 317066 h 446090"/>
                <a:gd name="connsiteX5" fmla="*/ 286082 w 445723"/>
                <a:gd name="connsiteY5" fmla="*/ 314760 h 446090"/>
                <a:gd name="connsiteX6" fmla="*/ 197623 w 445723"/>
                <a:gd name="connsiteY6" fmla="*/ 439307 h 446090"/>
                <a:gd name="connsiteX7" fmla="*/ 152580 w 445723"/>
                <a:gd name="connsiteY7" fmla="*/ 293324 h 446090"/>
                <a:gd name="connsiteX8" fmla="*/ 6732 w 445723"/>
                <a:gd name="connsiteY8" fmla="*/ 247602 h 446090"/>
                <a:gd name="connsiteX9" fmla="*/ 131687 w 445723"/>
                <a:gd name="connsiteY9" fmla="*/ 159686 h 446090"/>
                <a:gd name="connsiteX10" fmla="*/ 130059 w 445723"/>
                <a:gd name="connsiteY10" fmla="*/ 6784 h 446090"/>
                <a:gd name="connsiteX11" fmla="*/ 130059 w 445723"/>
                <a:gd name="connsiteY11" fmla="*/ 0 h 446090"/>
                <a:gd name="connsiteX12" fmla="*/ 126938 w 445723"/>
                <a:gd name="connsiteY12" fmla="*/ 678 h 446090"/>
                <a:gd name="connsiteX13" fmla="*/ 123275 w 445723"/>
                <a:gd name="connsiteY13" fmla="*/ 6784 h 446090"/>
                <a:gd name="connsiteX14" fmla="*/ 124903 w 445723"/>
                <a:gd name="connsiteY14" fmla="*/ 156023 h 446090"/>
                <a:gd name="connsiteX15" fmla="*/ 2934 w 445723"/>
                <a:gd name="connsiteY15" fmla="*/ 241904 h 446090"/>
                <a:gd name="connsiteX16" fmla="*/ 84 w 445723"/>
                <a:gd name="connsiteY16" fmla="*/ 248552 h 446090"/>
                <a:gd name="connsiteX17" fmla="*/ 4697 w 445723"/>
                <a:gd name="connsiteY17" fmla="*/ 253979 h 446090"/>
                <a:gd name="connsiteX18" fmla="*/ 147153 w 445723"/>
                <a:gd name="connsiteY18" fmla="*/ 298615 h 446090"/>
                <a:gd name="connsiteX19" fmla="*/ 191111 w 445723"/>
                <a:gd name="connsiteY19" fmla="*/ 441207 h 446090"/>
                <a:gd name="connsiteX20" fmla="*/ 196538 w 445723"/>
                <a:gd name="connsiteY20" fmla="*/ 445955 h 446090"/>
                <a:gd name="connsiteX21" fmla="*/ 197623 w 445723"/>
                <a:gd name="connsiteY21" fmla="*/ 446091 h 446090"/>
                <a:gd name="connsiteX22" fmla="*/ 203186 w 445723"/>
                <a:gd name="connsiteY22" fmla="*/ 443242 h 446090"/>
                <a:gd name="connsiteX23" fmla="*/ 289609 w 445723"/>
                <a:gd name="connsiteY23" fmla="*/ 321544 h 446090"/>
                <a:gd name="connsiteX24" fmla="*/ 438849 w 445723"/>
                <a:gd name="connsiteY24" fmla="*/ 323714 h 446090"/>
                <a:gd name="connsiteX25" fmla="*/ 438984 w 445723"/>
                <a:gd name="connsiteY25" fmla="*/ 323714 h 446090"/>
                <a:gd name="connsiteX26" fmla="*/ 444954 w 445723"/>
                <a:gd name="connsiteY26" fmla="*/ 320051 h 446090"/>
                <a:gd name="connsiteX27" fmla="*/ 444412 w 445723"/>
                <a:gd name="connsiteY27" fmla="*/ 312861 h 446090"/>
                <a:gd name="connsiteX28" fmla="*/ 355411 w 445723"/>
                <a:gd name="connsiteY28" fmla="*/ 193062 h 446090"/>
                <a:gd name="connsiteX29" fmla="*/ 403574 w 445723"/>
                <a:gd name="connsiteY29" fmla="*/ 51827 h 446090"/>
                <a:gd name="connsiteX30" fmla="*/ 401946 w 445723"/>
                <a:gd name="connsiteY30" fmla="*/ 44908 h 446090"/>
                <a:gd name="connsiteX31" fmla="*/ 397198 w 445723"/>
                <a:gd name="connsiteY31" fmla="*/ 42873 h 446090"/>
                <a:gd name="connsiteX32" fmla="*/ 395027 w 445723"/>
                <a:gd name="connsiteY32" fmla="*/ 43280 h 446090"/>
                <a:gd name="connsiteX33" fmla="*/ 253520 w 445723"/>
                <a:gd name="connsiteY33" fmla="*/ 90900 h 446090"/>
                <a:gd name="connsiteX34" fmla="*/ 134129 w 445723"/>
                <a:gd name="connsiteY34" fmla="*/ 1357 h 446090"/>
                <a:gd name="connsiteX35" fmla="*/ 130059 w 445723"/>
                <a:gd name="connsiteY35" fmla="*/ 0 h 446090"/>
                <a:gd name="connsiteX36" fmla="*/ 130059 w 445723"/>
                <a:gd name="connsiteY36" fmla="*/ 0 h 44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5723" h="446090">
                  <a:moveTo>
                    <a:pt x="130059" y="6784"/>
                  </a:moveTo>
                  <a:lnTo>
                    <a:pt x="252299" y="98498"/>
                  </a:lnTo>
                  <a:lnTo>
                    <a:pt x="397062" y="49792"/>
                  </a:lnTo>
                  <a:lnTo>
                    <a:pt x="347677" y="194419"/>
                  </a:lnTo>
                  <a:lnTo>
                    <a:pt x="438849" y="317066"/>
                  </a:lnTo>
                  <a:lnTo>
                    <a:pt x="286082" y="314760"/>
                  </a:lnTo>
                  <a:lnTo>
                    <a:pt x="197623" y="439307"/>
                  </a:lnTo>
                  <a:lnTo>
                    <a:pt x="152580" y="293324"/>
                  </a:lnTo>
                  <a:lnTo>
                    <a:pt x="6732" y="247602"/>
                  </a:lnTo>
                  <a:lnTo>
                    <a:pt x="131687" y="159686"/>
                  </a:lnTo>
                  <a:lnTo>
                    <a:pt x="130059" y="6784"/>
                  </a:lnTo>
                  <a:moveTo>
                    <a:pt x="130059" y="0"/>
                  </a:moveTo>
                  <a:cubicBezTo>
                    <a:pt x="128973" y="0"/>
                    <a:pt x="128023" y="271"/>
                    <a:pt x="126938" y="678"/>
                  </a:cubicBezTo>
                  <a:cubicBezTo>
                    <a:pt x="124632" y="1899"/>
                    <a:pt x="123139" y="4206"/>
                    <a:pt x="123275" y="6784"/>
                  </a:cubicBezTo>
                  <a:lnTo>
                    <a:pt x="124903" y="156023"/>
                  </a:lnTo>
                  <a:lnTo>
                    <a:pt x="2934" y="241904"/>
                  </a:lnTo>
                  <a:cubicBezTo>
                    <a:pt x="763" y="243396"/>
                    <a:pt x="-323" y="245974"/>
                    <a:pt x="84" y="248552"/>
                  </a:cubicBezTo>
                  <a:cubicBezTo>
                    <a:pt x="491" y="251130"/>
                    <a:pt x="2255" y="253165"/>
                    <a:pt x="4697" y="253979"/>
                  </a:cubicBezTo>
                  <a:lnTo>
                    <a:pt x="147153" y="298615"/>
                  </a:lnTo>
                  <a:lnTo>
                    <a:pt x="191111" y="441207"/>
                  </a:lnTo>
                  <a:cubicBezTo>
                    <a:pt x="191925" y="443649"/>
                    <a:pt x="193960" y="445548"/>
                    <a:pt x="196538" y="445955"/>
                  </a:cubicBezTo>
                  <a:cubicBezTo>
                    <a:pt x="196945" y="445955"/>
                    <a:pt x="197216" y="446091"/>
                    <a:pt x="197623" y="446091"/>
                  </a:cubicBezTo>
                  <a:cubicBezTo>
                    <a:pt x="199794" y="446091"/>
                    <a:pt x="201829" y="445006"/>
                    <a:pt x="203186" y="443242"/>
                  </a:cubicBezTo>
                  <a:lnTo>
                    <a:pt x="289609" y="321544"/>
                  </a:lnTo>
                  <a:lnTo>
                    <a:pt x="438849" y="323714"/>
                  </a:lnTo>
                  <a:cubicBezTo>
                    <a:pt x="438849" y="323714"/>
                    <a:pt x="438984" y="323714"/>
                    <a:pt x="438984" y="323714"/>
                  </a:cubicBezTo>
                  <a:cubicBezTo>
                    <a:pt x="441562" y="323714"/>
                    <a:pt x="443869" y="322358"/>
                    <a:pt x="444954" y="320051"/>
                  </a:cubicBezTo>
                  <a:cubicBezTo>
                    <a:pt x="446175" y="317745"/>
                    <a:pt x="445904" y="315031"/>
                    <a:pt x="444412" y="312861"/>
                  </a:cubicBezTo>
                  <a:lnTo>
                    <a:pt x="355411" y="193062"/>
                  </a:lnTo>
                  <a:lnTo>
                    <a:pt x="403574" y="51827"/>
                  </a:lnTo>
                  <a:cubicBezTo>
                    <a:pt x="404388" y="49385"/>
                    <a:pt x="403846" y="46671"/>
                    <a:pt x="401946" y="44908"/>
                  </a:cubicBezTo>
                  <a:cubicBezTo>
                    <a:pt x="400590" y="43551"/>
                    <a:pt x="398962" y="42873"/>
                    <a:pt x="397198" y="42873"/>
                  </a:cubicBezTo>
                  <a:cubicBezTo>
                    <a:pt x="396519" y="42873"/>
                    <a:pt x="395705" y="43008"/>
                    <a:pt x="395027" y="43280"/>
                  </a:cubicBezTo>
                  <a:lnTo>
                    <a:pt x="253520" y="90900"/>
                  </a:lnTo>
                  <a:lnTo>
                    <a:pt x="134129" y="1357"/>
                  </a:lnTo>
                  <a:cubicBezTo>
                    <a:pt x="132907" y="543"/>
                    <a:pt x="131551" y="0"/>
                    <a:pt x="130059" y="0"/>
                  </a:cubicBezTo>
                  <a:lnTo>
                    <a:pt x="130059" y="0"/>
                  </a:lnTo>
                  <a:close/>
                </a:path>
              </a:pathLst>
            </a:custGeom>
            <a:solidFill>
              <a:srgbClr val="000000"/>
            </a:solidFill>
            <a:ln w="13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aphic 2">
            <a:extLst>
              <a:ext uri="{FF2B5EF4-FFF2-40B4-BE49-F238E27FC236}">
                <a16:creationId xmlns:a16="http://schemas.microsoft.com/office/drawing/2014/main" id="{A8036686-7873-4804-8DC4-3F5B2C536E15}"/>
              </a:ext>
            </a:extLst>
          </p:cNvPr>
          <p:cNvGrpSpPr/>
          <p:nvPr/>
        </p:nvGrpSpPr>
        <p:grpSpPr>
          <a:xfrm>
            <a:off x="9704280" y="2152775"/>
            <a:ext cx="778428" cy="741449"/>
            <a:chOff x="9700204" y="2687398"/>
            <a:chExt cx="778428" cy="74144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9A384E-D54A-4AE7-8BC7-9A765AF034C2}"/>
                </a:ext>
              </a:extLst>
            </p:cNvPr>
            <p:cNvSpPr/>
            <p:nvPr/>
          </p:nvSpPr>
          <p:spPr>
            <a:xfrm>
              <a:off x="9703616" y="2690790"/>
              <a:ext cx="771663" cy="734665"/>
            </a:xfrm>
            <a:custGeom>
              <a:avLst/>
              <a:gdLst>
                <a:gd name="connsiteX0" fmla="*/ 150102 w 771663"/>
                <a:gd name="connsiteY0" fmla="*/ 734666 h 734665"/>
                <a:gd name="connsiteX1" fmla="*/ 148066 w 771663"/>
                <a:gd name="connsiteY1" fmla="*/ 733988 h 734665"/>
                <a:gd name="connsiteX2" fmla="*/ 146710 w 771663"/>
                <a:gd name="connsiteY2" fmla="*/ 730732 h 734665"/>
                <a:gd name="connsiteX3" fmla="*/ 191210 w 771663"/>
                <a:gd name="connsiteY3" fmla="*/ 469155 h 734665"/>
                <a:gd name="connsiteX4" fmla="*/ 997 w 771663"/>
                <a:gd name="connsiteY4" fmla="*/ 284234 h 734665"/>
                <a:gd name="connsiteX5" fmla="*/ 183 w 771663"/>
                <a:gd name="connsiteY5" fmla="*/ 280706 h 734665"/>
                <a:gd name="connsiteX6" fmla="*/ 2896 w 771663"/>
                <a:gd name="connsiteY6" fmla="*/ 278400 h 734665"/>
                <a:gd name="connsiteX7" fmla="*/ 265423 w 771663"/>
                <a:gd name="connsiteY7" fmla="*/ 239869 h 734665"/>
                <a:gd name="connsiteX8" fmla="*/ 382508 w 771663"/>
                <a:gd name="connsiteY8" fmla="*/ 1899 h 734665"/>
                <a:gd name="connsiteX9" fmla="*/ 385493 w 771663"/>
                <a:gd name="connsiteY9" fmla="*/ 0 h 734665"/>
                <a:gd name="connsiteX10" fmla="*/ 385493 w 771663"/>
                <a:gd name="connsiteY10" fmla="*/ 0 h 734665"/>
                <a:gd name="connsiteX11" fmla="*/ 388477 w 771663"/>
                <a:gd name="connsiteY11" fmla="*/ 1899 h 734665"/>
                <a:gd name="connsiteX12" fmla="*/ 506242 w 771663"/>
                <a:gd name="connsiteY12" fmla="*/ 239598 h 734665"/>
                <a:gd name="connsiteX13" fmla="*/ 768767 w 771663"/>
                <a:gd name="connsiteY13" fmla="*/ 277314 h 734665"/>
                <a:gd name="connsiteX14" fmla="*/ 771481 w 771663"/>
                <a:gd name="connsiteY14" fmla="*/ 279621 h 734665"/>
                <a:gd name="connsiteX15" fmla="*/ 770667 w 771663"/>
                <a:gd name="connsiteY15" fmla="*/ 283148 h 734665"/>
                <a:gd name="connsiteX16" fmla="*/ 580996 w 771663"/>
                <a:gd name="connsiteY16" fmla="*/ 468612 h 734665"/>
                <a:gd name="connsiteX17" fmla="*/ 626176 w 771663"/>
                <a:gd name="connsiteY17" fmla="*/ 730053 h 734665"/>
                <a:gd name="connsiteX18" fmla="*/ 624819 w 771663"/>
                <a:gd name="connsiteY18" fmla="*/ 733445 h 734665"/>
                <a:gd name="connsiteX19" fmla="*/ 622784 w 771663"/>
                <a:gd name="connsiteY19" fmla="*/ 734123 h 734665"/>
                <a:gd name="connsiteX20" fmla="*/ 621156 w 771663"/>
                <a:gd name="connsiteY20" fmla="*/ 733716 h 734665"/>
                <a:gd name="connsiteX21" fmla="*/ 386171 w 771663"/>
                <a:gd name="connsiteY21" fmla="*/ 610661 h 734665"/>
                <a:gd name="connsiteX22" fmla="*/ 151594 w 771663"/>
                <a:gd name="connsiteY22" fmla="*/ 734395 h 734665"/>
                <a:gd name="connsiteX23" fmla="*/ 150102 w 771663"/>
                <a:gd name="connsiteY23" fmla="*/ 734666 h 7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71663" h="734665">
                  <a:moveTo>
                    <a:pt x="150102" y="734666"/>
                  </a:moveTo>
                  <a:cubicBezTo>
                    <a:pt x="149422" y="734666"/>
                    <a:pt x="148744" y="734395"/>
                    <a:pt x="148066" y="733988"/>
                  </a:cubicBezTo>
                  <a:cubicBezTo>
                    <a:pt x="146980" y="733174"/>
                    <a:pt x="146438" y="731953"/>
                    <a:pt x="146710" y="730732"/>
                  </a:cubicBezTo>
                  <a:lnTo>
                    <a:pt x="191210" y="469155"/>
                  </a:lnTo>
                  <a:lnTo>
                    <a:pt x="997" y="284234"/>
                  </a:lnTo>
                  <a:cubicBezTo>
                    <a:pt x="48" y="283284"/>
                    <a:pt x="-224" y="281927"/>
                    <a:pt x="183" y="280706"/>
                  </a:cubicBezTo>
                  <a:cubicBezTo>
                    <a:pt x="590" y="279485"/>
                    <a:pt x="1676" y="278535"/>
                    <a:pt x="2896" y="278400"/>
                  </a:cubicBezTo>
                  <a:lnTo>
                    <a:pt x="265423" y="239869"/>
                  </a:lnTo>
                  <a:lnTo>
                    <a:pt x="382508" y="1899"/>
                  </a:lnTo>
                  <a:cubicBezTo>
                    <a:pt x="383051" y="814"/>
                    <a:pt x="384271" y="0"/>
                    <a:pt x="385493" y="0"/>
                  </a:cubicBezTo>
                  <a:lnTo>
                    <a:pt x="385493" y="0"/>
                  </a:lnTo>
                  <a:cubicBezTo>
                    <a:pt x="386714" y="0"/>
                    <a:pt x="387935" y="678"/>
                    <a:pt x="388477" y="1899"/>
                  </a:cubicBezTo>
                  <a:lnTo>
                    <a:pt x="506242" y="239598"/>
                  </a:lnTo>
                  <a:lnTo>
                    <a:pt x="768767" y="277314"/>
                  </a:lnTo>
                  <a:cubicBezTo>
                    <a:pt x="769989" y="277450"/>
                    <a:pt x="771074" y="278400"/>
                    <a:pt x="771481" y="279621"/>
                  </a:cubicBezTo>
                  <a:cubicBezTo>
                    <a:pt x="771888" y="280842"/>
                    <a:pt x="771617" y="282199"/>
                    <a:pt x="770667" y="283148"/>
                  </a:cubicBezTo>
                  <a:lnTo>
                    <a:pt x="580996" y="468612"/>
                  </a:lnTo>
                  <a:lnTo>
                    <a:pt x="626176" y="730053"/>
                  </a:lnTo>
                  <a:cubicBezTo>
                    <a:pt x="626447" y="731274"/>
                    <a:pt x="625904" y="732631"/>
                    <a:pt x="624819" y="733445"/>
                  </a:cubicBezTo>
                  <a:cubicBezTo>
                    <a:pt x="624276" y="733852"/>
                    <a:pt x="623462" y="734123"/>
                    <a:pt x="622784" y="734123"/>
                  </a:cubicBezTo>
                  <a:cubicBezTo>
                    <a:pt x="622241" y="734123"/>
                    <a:pt x="621698" y="733988"/>
                    <a:pt x="621156" y="733716"/>
                  </a:cubicBezTo>
                  <a:lnTo>
                    <a:pt x="386171" y="610661"/>
                  </a:lnTo>
                  <a:lnTo>
                    <a:pt x="151594" y="734395"/>
                  </a:lnTo>
                  <a:cubicBezTo>
                    <a:pt x="151186" y="734530"/>
                    <a:pt x="150644" y="734666"/>
                    <a:pt x="150102" y="734666"/>
                  </a:cubicBezTo>
                  <a:close/>
                </a:path>
              </a:pathLst>
            </a:custGeom>
            <a:solidFill>
              <a:srgbClr val="FEF7C1"/>
            </a:solidFill>
            <a:ln w="13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78132C1-35E0-4C2E-9914-D7291706AB55}"/>
                </a:ext>
              </a:extLst>
            </p:cNvPr>
            <p:cNvSpPr/>
            <p:nvPr/>
          </p:nvSpPr>
          <p:spPr>
            <a:xfrm>
              <a:off x="9700204" y="2687398"/>
              <a:ext cx="778428" cy="741449"/>
            </a:xfrm>
            <a:custGeom>
              <a:avLst/>
              <a:gdLst>
                <a:gd name="connsiteX0" fmla="*/ 388905 w 778428"/>
                <a:gd name="connsiteY0" fmla="*/ 6784 h 741449"/>
                <a:gd name="connsiteX1" fmla="*/ 507482 w 778428"/>
                <a:gd name="connsiteY1" fmla="*/ 246110 h 741449"/>
                <a:gd name="connsiteX2" fmla="*/ 771772 w 778428"/>
                <a:gd name="connsiteY2" fmla="*/ 284098 h 741449"/>
                <a:gd name="connsiteX3" fmla="*/ 580746 w 778428"/>
                <a:gd name="connsiteY3" fmla="*/ 470783 h 741449"/>
                <a:gd name="connsiteX4" fmla="*/ 626196 w 778428"/>
                <a:gd name="connsiteY4" fmla="*/ 733988 h 741449"/>
                <a:gd name="connsiteX5" fmla="*/ 389583 w 778428"/>
                <a:gd name="connsiteY5" fmla="*/ 609983 h 741449"/>
                <a:gd name="connsiteX6" fmla="*/ 153378 w 778428"/>
                <a:gd name="connsiteY6" fmla="*/ 734530 h 741449"/>
                <a:gd name="connsiteX7" fmla="*/ 198149 w 778428"/>
                <a:gd name="connsiteY7" fmla="*/ 471190 h 741449"/>
                <a:gd name="connsiteX8" fmla="*/ 6716 w 778428"/>
                <a:gd name="connsiteY8" fmla="*/ 285048 h 741449"/>
                <a:gd name="connsiteX9" fmla="*/ 271005 w 778428"/>
                <a:gd name="connsiteY9" fmla="*/ 246245 h 741449"/>
                <a:gd name="connsiteX10" fmla="*/ 388905 w 778428"/>
                <a:gd name="connsiteY10" fmla="*/ 6784 h 741449"/>
                <a:gd name="connsiteX11" fmla="*/ 388905 w 778428"/>
                <a:gd name="connsiteY11" fmla="*/ 0 h 741449"/>
                <a:gd name="connsiteX12" fmla="*/ 388905 w 778428"/>
                <a:gd name="connsiteY12" fmla="*/ 0 h 741449"/>
                <a:gd name="connsiteX13" fmla="*/ 382799 w 778428"/>
                <a:gd name="connsiteY13" fmla="*/ 3799 h 741449"/>
                <a:gd name="connsiteX14" fmla="*/ 266528 w 778428"/>
                <a:gd name="connsiteY14" fmla="*/ 240276 h 741449"/>
                <a:gd name="connsiteX15" fmla="*/ 5766 w 778428"/>
                <a:gd name="connsiteY15" fmla="*/ 278535 h 741449"/>
                <a:gd name="connsiteX16" fmla="*/ 339 w 778428"/>
                <a:gd name="connsiteY16" fmla="*/ 283148 h 741449"/>
                <a:gd name="connsiteX17" fmla="*/ 2103 w 778428"/>
                <a:gd name="connsiteY17" fmla="*/ 290068 h 741449"/>
                <a:gd name="connsiteX18" fmla="*/ 191094 w 778428"/>
                <a:gd name="connsiteY18" fmla="*/ 473768 h 741449"/>
                <a:gd name="connsiteX19" fmla="*/ 146865 w 778428"/>
                <a:gd name="connsiteY19" fmla="*/ 733581 h 741449"/>
                <a:gd name="connsiteX20" fmla="*/ 149578 w 778428"/>
                <a:gd name="connsiteY20" fmla="*/ 740229 h 741449"/>
                <a:gd name="connsiteX21" fmla="*/ 153513 w 778428"/>
                <a:gd name="connsiteY21" fmla="*/ 741450 h 741449"/>
                <a:gd name="connsiteX22" fmla="*/ 156634 w 778428"/>
                <a:gd name="connsiteY22" fmla="*/ 740636 h 741449"/>
                <a:gd name="connsiteX23" fmla="*/ 389719 w 778428"/>
                <a:gd name="connsiteY23" fmla="*/ 617716 h 741449"/>
                <a:gd name="connsiteX24" fmla="*/ 623075 w 778428"/>
                <a:gd name="connsiteY24" fmla="*/ 739957 h 741449"/>
                <a:gd name="connsiteX25" fmla="*/ 626196 w 778428"/>
                <a:gd name="connsiteY25" fmla="*/ 740771 h 741449"/>
                <a:gd name="connsiteX26" fmla="*/ 630130 w 778428"/>
                <a:gd name="connsiteY26" fmla="*/ 739415 h 741449"/>
                <a:gd name="connsiteX27" fmla="*/ 632843 w 778428"/>
                <a:gd name="connsiteY27" fmla="*/ 732767 h 741449"/>
                <a:gd name="connsiteX28" fmla="*/ 587936 w 778428"/>
                <a:gd name="connsiteY28" fmla="*/ 473090 h 741449"/>
                <a:gd name="connsiteX29" fmla="*/ 776385 w 778428"/>
                <a:gd name="connsiteY29" fmla="*/ 288846 h 741449"/>
                <a:gd name="connsiteX30" fmla="*/ 778149 w 778428"/>
                <a:gd name="connsiteY30" fmla="*/ 281927 h 741449"/>
                <a:gd name="connsiteX31" fmla="*/ 772722 w 778428"/>
                <a:gd name="connsiteY31" fmla="*/ 277314 h 741449"/>
                <a:gd name="connsiteX32" fmla="*/ 511960 w 778428"/>
                <a:gd name="connsiteY32" fmla="*/ 239733 h 741449"/>
                <a:gd name="connsiteX33" fmla="*/ 395010 w 778428"/>
                <a:gd name="connsiteY33" fmla="*/ 3663 h 741449"/>
                <a:gd name="connsiteX34" fmla="*/ 388905 w 778428"/>
                <a:gd name="connsiteY34" fmla="*/ 0 h 741449"/>
                <a:gd name="connsiteX35" fmla="*/ 388905 w 778428"/>
                <a:gd name="connsiteY35" fmla="*/ 0 h 74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78428" h="741449">
                  <a:moveTo>
                    <a:pt x="388905" y="6784"/>
                  </a:moveTo>
                  <a:lnTo>
                    <a:pt x="507482" y="246110"/>
                  </a:lnTo>
                  <a:lnTo>
                    <a:pt x="771772" y="284098"/>
                  </a:lnTo>
                  <a:lnTo>
                    <a:pt x="580746" y="470783"/>
                  </a:lnTo>
                  <a:lnTo>
                    <a:pt x="626196" y="733988"/>
                  </a:lnTo>
                  <a:lnTo>
                    <a:pt x="389583" y="609983"/>
                  </a:lnTo>
                  <a:lnTo>
                    <a:pt x="153378" y="734530"/>
                  </a:lnTo>
                  <a:lnTo>
                    <a:pt x="198149" y="471190"/>
                  </a:lnTo>
                  <a:lnTo>
                    <a:pt x="6716" y="285048"/>
                  </a:lnTo>
                  <a:lnTo>
                    <a:pt x="271005" y="246245"/>
                  </a:lnTo>
                  <a:lnTo>
                    <a:pt x="388905" y="6784"/>
                  </a:lnTo>
                  <a:moveTo>
                    <a:pt x="388905" y="0"/>
                  </a:moveTo>
                  <a:cubicBezTo>
                    <a:pt x="388905" y="0"/>
                    <a:pt x="388905" y="0"/>
                    <a:pt x="388905" y="0"/>
                  </a:cubicBezTo>
                  <a:cubicBezTo>
                    <a:pt x="386327" y="0"/>
                    <a:pt x="384021" y="1492"/>
                    <a:pt x="382799" y="3799"/>
                  </a:cubicBezTo>
                  <a:lnTo>
                    <a:pt x="266528" y="240276"/>
                  </a:lnTo>
                  <a:lnTo>
                    <a:pt x="5766" y="278535"/>
                  </a:lnTo>
                  <a:cubicBezTo>
                    <a:pt x="3188" y="278942"/>
                    <a:pt x="1153" y="280706"/>
                    <a:pt x="339" y="283148"/>
                  </a:cubicBezTo>
                  <a:cubicBezTo>
                    <a:pt x="-475" y="285590"/>
                    <a:pt x="203" y="288304"/>
                    <a:pt x="2103" y="290068"/>
                  </a:cubicBezTo>
                  <a:lnTo>
                    <a:pt x="191094" y="473768"/>
                  </a:lnTo>
                  <a:lnTo>
                    <a:pt x="146865" y="733581"/>
                  </a:lnTo>
                  <a:cubicBezTo>
                    <a:pt x="146458" y="736158"/>
                    <a:pt x="147544" y="738736"/>
                    <a:pt x="149578" y="740229"/>
                  </a:cubicBezTo>
                  <a:cubicBezTo>
                    <a:pt x="150800" y="741043"/>
                    <a:pt x="152156" y="741450"/>
                    <a:pt x="153513" y="741450"/>
                  </a:cubicBezTo>
                  <a:cubicBezTo>
                    <a:pt x="154598" y="741450"/>
                    <a:pt x="155684" y="741178"/>
                    <a:pt x="156634" y="740636"/>
                  </a:cubicBezTo>
                  <a:lnTo>
                    <a:pt x="389719" y="617716"/>
                  </a:lnTo>
                  <a:lnTo>
                    <a:pt x="623075" y="739957"/>
                  </a:lnTo>
                  <a:cubicBezTo>
                    <a:pt x="624025" y="740500"/>
                    <a:pt x="625110" y="740771"/>
                    <a:pt x="626196" y="740771"/>
                  </a:cubicBezTo>
                  <a:cubicBezTo>
                    <a:pt x="627553" y="740771"/>
                    <a:pt x="629045" y="740364"/>
                    <a:pt x="630130" y="739415"/>
                  </a:cubicBezTo>
                  <a:cubicBezTo>
                    <a:pt x="632165" y="737922"/>
                    <a:pt x="633251" y="735344"/>
                    <a:pt x="632843" y="732767"/>
                  </a:cubicBezTo>
                  <a:lnTo>
                    <a:pt x="587936" y="473090"/>
                  </a:lnTo>
                  <a:lnTo>
                    <a:pt x="776385" y="288846"/>
                  </a:lnTo>
                  <a:cubicBezTo>
                    <a:pt x="778285" y="287083"/>
                    <a:pt x="778827" y="284369"/>
                    <a:pt x="778149" y="281927"/>
                  </a:cubicBezTo>
                  <a:cubicBezTo>
                    <a:pt x="777335" y="279485"/>
                    <a:pt x="775164" y="277721"/>
                    <a:pt x="772722" y="277314"/>
                  </a:cubicBezTo>
                  <a:lnTo>
                    <a:pt x="511960" y="239733"/>
                  </a:lnTo>
                  <a:lnTo>
                    <a:pt x="395010" y="3663"/>
                  </a:lnTo>
                  <a:cubicBezTo>
                    <a:pt x="393789" y="1492"/>
                    <a:pt x="391483" y="0"/>
                    <a:pt x="388905" y="0"/>
                  </a:cubicBezTo>
                  <a:lnTo>
                    <a:pt x="388905" y="0"/>
                  </a:lnTo>
                  <a:close/>
                </a:path>
              </a:pathLst>
            </a:custGeom>
            <a:solidFill>
              <a:srgbClr val="000000"/>
            </a:solidFill>
            <a:ln w="13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2DB730-F12B-43E5-B1BC-23CC5450939A}"/>
              </a:ext>
            </a:extLst>
          </p:cNvPr>
          <p:cNvSpPr/>
          <p:nvPr/>
        </p:nvSpPr>
        <p:spPr>
          <a:xfrm>
            <a:off x="11525065" y="0"/>
            <a:ext cx="13567" cy="1839446"/>
          </a:xfrm>
          <a:custGeom>
            <a:avLst/>
            <a:gdLst>
              <a:gd name="connsiteX0" fmla="*/ 0 w 13567"/>
              <a:gd name="connsiteY0" fmla="*/ 0 h 1839446"/>
              <a:gd name="connsiteX1" fmla="*/ 0 w 13567"/>
              <a:gd name="connsiteY1" fmla="*/ 1839447 h 183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67" h="1839446">
                <a:moveTo>
                  <a:pt x="0" y="0"/>
                </a:moveTo>
                <a:lnTo>
                  <a:pt x="0" y="1839447"/>
                </a:lnTo>
              </a:path>
            </a:pathLst>
          </a:custGeom>
          <a:ln w="13562" cap="flat">
            <a:solidFill>
              <a:srgbClr val="000000"/>
            </a:solidFill>
            <a:custDash>
              <a:ds d="375000" sp="375000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A8036686-7873-4804-8DC4-3F5B2C536E15}"/>
              </a:ext>
            </a:extLst>
          </p:cNvPr>
          <p:cNvGrpSpPr/>
          <p:nvPr/>
        </p:nvGrpSpPr>
        <p:grpSpPr>
          <a:xfrm>
            <a:off x="11232352" y="1609753"/>
            <a:ext cx="585231" cy="557613"/>
            <a:chOff x="11232352" y="1609753"/>
            <a:chExt cx="585231" cy="55761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1945B3-B186-4868-B6E2-F66D79C422A1}"/>
                </a:ext>
              </a:extLst>
            </p:cNvPr>
            <p:cNvSpPr/>
            <p:nvPr/>
          </p:nvSpPr>
          <p:spPr>
            <a:xfrm>
              <a:off x="11235764" y="1613144"/>
              <a:ext cx="578330" cy="550694"/>
            </a:xfrm>
            <a:custGeom>
              <a:avLst/>
              <a:gdLst>
                <a:gd name="connsiteX0" fmla="*/ 113198 w 578330"/>
                <a:gd name="connsiteY0" fmla="*/ 550694 h 550694"/>
                <a:gd name="connsiteX1" fmla="*/ 111164 w 578330"/>
                <a:gd name="connsiteY1" fmla="*/ 550016 h 550694"/>
                <a:gd name="connsiteX2" fmla="*/ 109806 w 578330"/>
                <a:gd name="connsiteY2" fmla="*/ 546760 h 550694"/>
                <a:gd name="connsiteX3" fmla="*/ 142910 w 578330"/>
                <a:gd name="connsiteY3" fmla="*/ 351799 h 550694"/>
                <a:gd name="connsiteX4" fmla="*/ 998 w 578330"/>
                <a:gd name="connsiteY4" fmla="*/ 213955 h 550694"/>
                <a:gd name="connsiteX5" fmla="*/ 183 w 578330"/>
                <a:gd name="connsiteY5" fmla="*/ 210428 h 550694"/>
                <a:gd name="connsiteX6" fmla="*/ 2896 w 578330"/>
                <a:gd name="connsiteY6" fmla="*/ 208122 h 550694"/>
                <a:gd name="connsiteX7" fmla="*/ 198672 w 578330"/>
                <a:gd name="connsiteY7" fmla="*/ 179359 h 550694"/>
                <a:gd name="connsiteX8" fmla="*/ 285910 w 578330"/>
                <a:gd name="connsiteY8" fmla="*/ 1899 h 550694"/>
                <a:gd name="connsiteX9" fmla="*/ 288894 w 578330"/>
                <a:gd name="connsiteY9" fmla="*/ 0 h 550694"/>
                <a:gd name="connsiteX10" fmla="*/ 288894 w 578330"/>
                <a:gd name="connsiteY10" fmla="*/ 0 h 550694"/>
                <a:gd name="connsiteX11" fmla="*/ 291879 w 578330"/>
                <a:gd name="connsiteY11" fmla="*/ 1899 h 550694"/>
                <a:gd name="connsiteX12" fmla="*/ 379659 w 578330"/>
                <a:gd name="connsiteY12" fmla="*/ 179223 h 550694"/>
                <a:gd name="connsiteX13" fmla="*/ 575434 w 578330"/>
                <a:gd name="connsiteY13" fmla="*/ 207443 h 550694"/>
                <a:gd name="connsiteX14" fmla="*/ 578148 w 578330"/>
                <a:gd name="connsiteY14" fmla="*/ 209750 h 550694"/>
                <a:gd name="connsiteX15" fmla="*/ 577334 w 578330"/>
                <a:gd name="connsiteY15" fmla="*/ 213277 h 550694"/>
                <a:gd name="connsiteX16" fmla="*/ 435828 w 578330"/>
                <a:gd name="connsiteY16" fmla="*/ 351527 h 550694"/>
                <a:gd name="connsiteX17" fmla="*/ 469474 w 578330"/>
                <a:gd name="connsiteY17" fmla="*/ 546488 h 550694"/>
                <a:gd name="connsiteX18" fmla="*/ 468118 w 578330"/>
                <a:gd name="connsiteY18" fmla="*/ 549880 h 550694"/>
                <a:gd name="connsiteX19" fmla="*/ 466082 w 578330"/>
                <a:gd name="connsiteY19" fmla="*/ 550559 h 550694"/>
                <a:gd name="connsiteX20" fmla="*/ 464454 w 578330"/>
                <a:gd name="connsiteY20" fmla="*/ 550152 h 550694"/>
                <a:gd name="connsiteX21" fmla="*/ 289166 w 578330"/>
                <a:gd name="connsiteY21" fmla="*/ 458301 h 550694"/>
                <a:gd name="connsiteX22" fmla="*/ 114148 w 578330"/>
                <a:gd name="connsiteY22" fmla="*/ 550559 h 550694"/>
                <a:gd name="connsiteX23" fmla="*/ 113198 w 578330"/>
                <a:gd name="connsiteY23" fmla="*/ 550694 h 55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330" h="550694">
                  <a:moveTo>
                    <a:pt x="113198" y="550694"/>
                  </a:moveTo>
                  <a:cubicBezTo>
                    <a:pt x="112520" y="550694"/>
                    <a:pt x="111842" y="550423"/>
                    <a:pt x="111164" y="550016"/>
                  </a:cubicBezTo>
                  <a:cubicBezTo>
                    <a:pt x="110078" y="549202"/>
                    <a:pt x="109536" y="547981"/>
                    <a:pt x="109806" y="546760"/>
                  </a:cubicBezTo>
                  <a:lnTo>
                    <a:pt x="142910" y="351799"/>
                  </a:lnTo>
                  <a:lnTo>
                    <a:pt x="998" y="213955"/>
                  </a:lnTo>
                  <a:cubicBezTo>
                    <a:pt x="48" y="213006"/>
                    <a:pt x="-224" y="211649"/>
                    <a:pt x="183" y="210428"/>
                  </a:cubicBezTo>
                  <a:cubicBezTo>
                    <a:pt x="590" y="209207"/>
                    <a:pt x="1676" y="208257"/>
                    <a:pt x="2896" y="208122"/>
                  </a:cubicBezTo>
                  <a:lnTo>
                    <a:pt x="198672" y="179359"/>
                  </a:lnTo>
                  <a:lnTo>
                    <a:pt x="285910" y="1899"/>
                  </a:lnTo>
                  <a:cubicBezTo>
                    <a:pt x="286452" y="814"/>
                    <a:pt x="287673" y="0"/>
                    <a:pt x="288894" y="0"/>
                  </a:cubicBezTo>
                  <a:lnTo>
                    <a:pt x="288894" y="0"/>
                  </a:lnTo>
                  <a:cubicBezTo>
                    <a:pt x="290116" y="0"/>
                    <a:pt x="291336" y="678"/>
                    <a:pt x="291879" y="1899"/>
                  </a:cubicBezTo>
                  <a:lnTo>
                    <a:pt x="379659" y="179223"/>
                  </a:lnTo>
                  <a:lnTo>
                    <a:pt x="575434" y="207443"/>
                  </a:lnTo>
                  <a:cubicBezTo>
                    <a:pt x="576656" y="207579"/>
                    <a:pt x="577740" y="208529"/>
                    <a:pt x="578148" y="209750"/>
                  </a:cubicBezTo>
                  <a:cubicBezTo>
                    <a:pt x="578554" y="210971"/>
                    <a:pt x="578284" y="212327"/>
                    <a:pt x="577334" y="213277"/>
                  </a:cubicBezTo>
                  <a:lnTo>
                    <a:pt x="435828" y="351527"/>
                  </a:lnTo>
                  <a:lnTo>
                    <a:pt x="469474" y="546488"/>
                  </a:lnTo>
                  <a:cubicBezTo>
                    <a:pt x="469746" y="547710"/>
                    <a:pt x="469202" y="549066"/>
                    <a:pt x="468118" y="549880"/>
                  </a:cubicBezTo>
                  <a:cubicBezTo>
                    <a:pt x="467574" y="550287"/>
                    <a:pt x="466760" y="550559"/>
                    <a:pt x="466082" y="550559"/>
                  </a:cubicBezTo>
                  <a:cubicBezTo>
                    <a:pt x="465540" y="550559"/>
                    <a:pt x="464997" y="550423"/>
                    <a:pt x="464454" y="550152"/>
                  </a:cubicBezTo>
                  <a:lnTo>
                    <a:pt x="289166" y="458301"/>
                  </a:lnTo>
                  <a:lnTo>
                    <a:pt x="114148" y="550559"/>
                  </a:lnTo>
                  <a:cubicBezTo>
                    <a:pt x="114284" y="550559"/>
                    <a:pt x="113741" y="550694"/>
                    <a:pt x="113198" y="550694"/>
                  </a:cubicBezTo>
                  <a:close/>
                </a:path>
              </a:pathLst>
            </a:custGeom>
            <a:solidFill>
              <a:srgbClr val="FEF7C1"/>
            </a:solidFill>
            <a:ln w="13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2104612-62A0-487E-847F-78B031B4FD59}"/>
                </a:ext>
              </a:extLst>
            </p:cNvPr>
            <p:cNvSpPr/>
            <p:nvPr/>
          </p:nvSpPr>
          <p:spPr>
            <a:xfrm>
              <a:off x="11232352" y="1609753"/>
              <a:ext cx="585231" cy="557613"/>
            </a:xfrm>
            <a:custGeom>
              <a:avLst/>
              <a:gdLst>
                <a:gd name="connsiteX0" fmla="*/ 292442 w 585231"/>
                <a:gd name="connsiteY0" fmla="*/ 6784 h 557613"/>
                <a:gd name="connsiteX1" fmla="*/ 381036 w 585231"/>
                <a:gd name="connsiteY1" fmla="*/ 185600 h 557613"/>
                <a:gd name="connsiteX2" fmla="*/ 578575 w 585231"/>
                <a:gd name="connsiteY2" fmla="*/ 213955 h 557613"/>
                <a:gd name="connsiteX3" fmla="*/ 435848 w 585231"/>
                <a:gd name="connsiteY3" fmla="*/ 353427 h 557613"/>
                <a:gd name="connsiteX4" fmla="*/ 469902 w 585231"/>
                <a:gd name="connsiteY4" fmla="*/ 550152 h 557613"/>
                <a:gd name="connsiteX5" fmla="*/ 293120 w 585231"/>
                <a:gd name="connsiteY5" fmla="*/ 457487 h 557613"/>
                <a:gd name="connsiteX6" fmla="*/ 116610 w 585231"/>
                <a:gd name="connsiteY6" fmla="*/ 550559 h 557613"/>
                <a:gd name="connsiteX7" fmla="*/ 150122 w 585231"/>
                <a:gd name="connsiteY7" fmla="*/ 353834 h 557613"/>
                <a:gd name="connsiteX8" fmla="*/ 6987 w 585231"/>
                <a:gd name="connsiteY8" fmla="*/ 214769 h 557613"/>
                <a:gd name="connsiteX9" fmla="*/ 204526 w 585231"/>
                <a:gd name="connsiteY9" fmla="*/ 185735 h 557613"/>
                <a:gd name="connsiteX10" fmla="*/ 292442 w 585231"/>
                <a:gd name="connsiteY10" fmla="*/ 6784 h 557613"/>
                <a:gd name="connsiteX11" fmla="*/ 292442 w 585231"/>
                <a:gd name="connsiteY11" fmla="*/ 0 h 557613"/>
                <a:gd name="connsiteX12" fmla="*/ 292442 w 585231"/>
                <a:gd name="connsiteY12" fmla="*/ 0 h 557613"/>
                <a:gd name="connsiteX13" fmla="*/ 286336 w 585231"/>
                <a:gd name="connsiteY13" fmla="*/ 3799 h 557613"/>
                <a:gd name="connsiteX14" fmla="*/ 199777 w 585231"/>
                <a:gd name="connsiteY14" fmla="*/ 179766 h 557613"/>
                <a:gd name="connsiteX15" fmla="*/ 5766 w 585231"/>
                <a:gd name="connsiteY15" fmla="*/ 208257 h 557613"/>
                <a:gd name="connsiteX16" fmla="*/ 339 w 585231"/>
                <a:gd name="connsiteY16" fmla="*/ 212870 h 557613"/>
                <a:gd name="connsiteX17" fmla="*/ 2103 w 585231"/>
                <a:gd name="connsiteY17" fmla="*/ 219789 h 557613"/>
                <a:gd name="connsiteX18" fmla="*/ 142659 w 585231"/>
                <a:gd name="connsiteY18" fmla="*/ 356411 h 557613"/>
                <a:gd name="connsiteX19" fmla="*/ 109826 w 585231"/>
                <a:gd name="connsiteY19" fmla="*/ 549609 h 557613"/>
                <a:gd name="connsiteX20" fmla="*/ 112540 w 585231"/>
                <a:gd name="connsiteY20" fmla="*/ 556257 h 557613"/>
                <a:gd name="connsiteX21" fmla="*/ 116474 w 585231"/>
                <a:gd name="connsiteY21" fmla="*/ 557614 h 557613"/>
                <a:gd name="connsiteX22" fmla="*/ 119595 w 585231"/>
                <a:gd name="connsiteY22" fmla="*/ 556800 h 557613"/>
                <a:gd name="connsiteX23" fmla="*/ 292984 w 585231"/>
                <a:gd name="connsiteY23" fmla="*/ 465356 h 557613"/>
                <a:gd name="connsiteX24" fmla="*/ 466645 w 585231"/>
                <a:gd name="connsiteY24" fmla="*/ 556393 h 557613"/>
                <a:gd name="connsiteX25" fmla="*/ 469766 w 585231"/>
                <a:gd name="connsiteY25" fmla="*/ 557207 h 557613"/>
                <a:gd name="connsiteX26" fmla="*/ 473700 w 585231"/>
                <a:gd name="connsiteY26" fmla="*/ 555850 h 557613"/>
                <a:gd name="connsiteX27" fmla="*/ 476414 w 585231"/>
                <a:gd name="connsiteY27" fmla="*/ 549202 h 557613"/>
                <a:gd name="connsiteX28" fmla="*/ 443038 w 585231"/>
                <a:gd name="connsiteY28" fmla="*/ 356004 h 557613"/>
                <a:gd name="connsiteX29" fmla="*/ 583188 w 585231"/>
                <a:gd name="connsiteY29" fmla="*/ 218975 h 557613"/>
                <a:gd name="connsiteX30" fmla="*/ 584952 w 585231"/>
                <a:gd name="connsiteY30" fmla="*/ 212056 h 557613"/>
                <a:gd name="connsiteX31" fmla="*/ 579524 w 585231"/>
                <a:gd name="connsiteY31" fmla="*/ 207443 h 557613"/>
                <a:gd name="connsiteX32" fmla="*/ 385513 w 585231"/>
                <a:gd name="connsiteY32" fmla="*/ 179495 h 557613"/>
                <a:gd name="connsiteX33" fmla="*/ 298547 w 585231"/>
                <a:gd name="connsiteY33" fmla="*/ 3799 h 557613"/>
                <a:gd name="connsiteX34" fmla="*/ 292442 w 585231"/>
                <a:gd name="connsiteY34" fmla="*/ 0 h 557613"/>
                <a:gd name="connsiteX35" fmla="*/ 292442 w 585231"/>
                <a:gd name="connsiteY35" fmla="*/ 0 h 55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85231" h="557613">
                  <a:moveTo>
                    <a:pt x="292442" y="6784"/>
                  </a:moveTo>
                  <a:lnTo>
                    <a:pt x="381036" y="185600"/>
                  </a:lnTo>
                  <a:lnTo>
                    <a:pt x="578575" y="213955"/>
                  </a:lnTo>
                  <a:lnTo>
                    <a:pt x="435848" y="353427"/>
                  </a:lnTo>
                  <a:lnTo>
                    <a:pt x="469902" y="550152"/>
                  </a:lnTo>
                  <a:lnTo>
                    <a:pt x="293120" y="457487"/>
                  </a:lnTo>
                  <a:lnTo>
                    <a:pt x="116610" y="550559"/>
                  </a:lnTo>
                  <a:lnTo>
                    <a:pt x="150122" y="353834"/>
                  </a:lnTo>
                  <a:lnTo>
                    <a:pt x="6987" y="214769"/>
                  </a:lnTo>
                  <a:lnTo>
                    <a:pt x="204526" y="185735"/>
                  </a:lnTo>
                  <a:lnTo>
                    <a:pt x="292442" y="6784"/>
                  </a:lnTo>
                  <a:moveTo>
                    <a:pt x="292442" y="0"/>
                  </a:moveTo>
                  <a:cubicBezTo>
                    <a:pt x="292442" y="0"/>
                    <a:pt x="292442" y="0"/>
                    <a:pt x="292442" y="0"/>
                  </a:cubicBezTo>
                  <a:cubicBezTo>
                    <a:pt x="289864" y="0"/>
                    <a:pt x="287558" y="1492"/>
                    <a:pt x="286336" y="3799"/>
                  </a:cubicBezTo>
                  <a:lnTo>
                    <a:pt x="199777" y="179766"/>
                  </a:lnTo>
                  <a:lnTo>
                    <a:pt x="5766" y="208257"/>
                  </a:lnTo>
                  <a:cubicBezTo>
                    <a:pt x="3188" y="208664"/>
                    <a:pt x="1153" y="210428"/>
                    <a:pt x="339" y="212870"/>
                  </a:cubicBezTo>
                  <a:cubicBezTo>
                    <a:pt x="-475" y="215312"/>
                    <a:pt x="203" y="218026"/>
                    <a:pt x="2103" y="219789"/>
                  </a:cubicBezTo>
                  <a:lnTo>
                    <a:pt x="142659" y="356411"/>
                  </a:lnTo>
                  <a:lnTo>
                    <a:pt x="109826" y="549609"/>
                  </a:lnTo>
                  <a:cubicBezTo>
                    <a:pt x="109420" y="552187"/>
                    <a:pt x="110505" y="554764"/>
                    <a:pt x="112540" y="556257"/>
                  </a:cubicBezTo>
                  <a:cubicBezTo>
                    <a:pt x="113762" y="557071"/>
                    <a:pt x="115118" y="557614"/>
                    <a:pt x="116474" y="557614"/>
                  </a:cubicBezTo>
                  <a:cubicBezTo>
                    <a:pt x="117560" y="557614"/>
                    <a:pt x="118646" y="557342"/>
                    <a:pt x="119595" y="556800"/>
                  </a:cubicBezTo>
                  <a:lnTo>
                    <a:pt x="292984" y="465356"/>
                  </a:lnTo>
                  <a:lnTo>
                    <a:pt x="466645" y="556393"/>
                  </a:lnTo>
                  <a:cubicBezTo>
                    <a:pt x="467595" y="556935"/>
                    <a:pt x="468680" y="557207"/>
                    <a:pt x="469766" y="557207"/>
                  </a:cubicBezTo>
                  <a:cubicBezTo>
                    <a:pt x="471122" y="557207"/>
                    <a:pt x="472614" y="556800"/>
                    <a:pt x="473700" y="555850"/>
                  </a:cubicBezTo>
                  <a:cubicBezTo>
                    <a:pt x="475735" y="554357"/>
                    <a:pt x="476820" y="551780"/>
                    <a:pt x="476414" y="549202"/>
                  </a:cubicBezTo>
                  <a:lnTo>
                    <a:pt x="443038" y="356004"/>
                  </a:lnTo>
                  <a:lnTo>
                    <a:pt x="583188" y="218975"/>
                  </a:lnTo>
                  <a:cubicBezTo>
                    <a:pt x="585087" y="217212"/>
                    <a:pt x="585630" y="214498"/>
                    <a:pt x="584952" y="212056"/>
                  </a:cubicBezTo>
                  <a:cubicBezTo>
                    <a:pt x="584138" y="209614"/>
                    <a:pt x="581966" y="207850"/>
                    <a:pt x="579524" y="207443"/>
                  </a:cubicBezTo>
                  <a:lnTo>
                    <a:pt x="385513" y="179495"/>
                  </a:lnTo>
                  <a:lnTo>
                    <a:pt x="298547" y="3799"/>
                  </a:lnTo>
                  <a:cubicBezTo>
                    <a:pt x="297462" y="1492"/>
                    <a:pt x="295020" y="0"/>
                    <a:pt x="292442" y="0"/>
                  </a:cubicBezTo>
                  <a:lnTo>
                    <a:pt x="292442" y="0"/>
                  </a:lnTo>
                  <a:close/>
                </a:path>
              </a:pathLst>
            </a:custGeom>
            <a:solidFill>
              <a:srgbClr val="000000"/>
            </a:solidFill>
            <a:ln w="13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B538FF5-BDBE-4A9E-BE3F-D0BCE26FB386}"/>
              </a:ext>
            </a:extLst>
          </p:cNvPr>
          <p:cNvSpPr txBox="1"/>
          <p:nvPr/>
        </p:nvSpPr>
        <p:spPr>
          <a:xfrm>
            <a:off x="4256068" y="2369957"/>
            <a:ext cx="3558863" cy="64633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th-TH" sz="36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สถานที่ฝึกปฏิบัติงาน</a:t>
            </a:r>
            <a:endParaRPr lang="en-US" sz="36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9ABD7CAB-66DC-4694-AEC7-707219516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92" y="2913550"/>
            <a:ext cx="929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7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aphic 49">
            <a:extLst>
              <a:ext uri="{FF2B5EF4-FFF2-40B4-BE49-F238E27FC236}">
                <a16:creationId xmlns:a16="http://schemas.microsoft.com/office/drawing/2014/main" id="{E56D05FC-FD4F-46A6-A2C3-3C2AD3D139BE}"/>
              </a:ext>
            </a:extLst>
          </p:cNvPr>
          <p:cNvGrpSpPr/>
          <p:nvPr/>
        </p:nvGrpSpPr>
        <p:grpSpPr>
          <a:xfrm>
            <a:off x="9684532" y="-161759"/>
            <a:ext cx="433234" cy="1489334"/>
            <a:chOff x="-177986" y="1897459"/>
            <a:chExt cx="433234" cy="148933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EA7682-C6DB-488B-B8F9-E3363D8D07ED}"/>
                </a:ext>
              </a:extLst>
            </p:cNvPr>
            <p:cNvSpPr/>
            <p:nvPr/>
          </p:nvSpPr>
          <p:spPr>
            <a:xfrm>
              <a:off x="38653" y="1897459"/>
              <a:ext cx="12832" cy="1190723"/>
            </a:xfrm>
            <a:custGeom>
              <a:avLst/>
              <a:gdLst>
                <a:gd name="connsiteX0" fmla="*/ 0 w 12832"/>
                <a:gd name="connsiteY0" fmla="*/ 0 h 1190723"/>
                <a:gd name="connsiteX1" fmla="*/ 0 w 12832"/>
                <a:gd name="connsiteY1" fmla="*/ 1190723 h 119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2" h="1190723">
                  <a:moveTo>
                    <a:pt x="0" y="0"/>
                  </a:moveTo>
                  <a:lnTo>
                    <a:pt x="0" y="1190723"/>
                  </a:lnTo>
                </a:path>
              </a:pathLst>
            </a:custGeom>
            <a:ln w="12817" cap="flat">
              <a:solidFill>
                <a:srgbClr val="000000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49">
              <a:extLst>
                <a:ext uri="{FF2B5EF4-FFF2-40B4-BE49-F238E27FC236}">
                  <a16:creationId xmlns:a16="http://schemas.microsoft.com/office/drawing/2014/main" id="{CD4C0604-A042-42F2-A04E-2FBDBA1D5376}"/>
                </a:ext>
              </a:extLst>
            </p:cNvPr>
            <p:cNvGrpSpPr/>
            <p:nvPr/>
          </p:nvGrpSpPr>
          <p:grpSpPr>
            <a:xfrm>
              <a:off x="-177986" y="2972561"/>
              <a:ext cx="433234" cy="414231"/>
              <a:chOff x="-177986" y="2972561"/>
              <a:chExt cx="433234" cy="414231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01DBE86-4D9D-4D62-AA23-33290FF7D18D}"/>
                  </a:ext>
                </a:extLst>
              </p:cNvPr>
              <p:cNvSpPr/>
              <p:nvPr/>
            </p:nvSpPr>
            <p:spPr>
              <a:xfrm>
                <a:off x="-173022" y="2977438"/>
                <a:ext cx="423687" cy="404607"/>
              </a:xfrm>
              <a:custGeom>
                <a:avLst/>
                <a:gdLst>
                  <a:gd name="connsiteX0" fmla="*/ 210136 w 423687"/>
                  <a:gd name="connsiteY0" fmla="*/ 404607 h 404607"/>
                  <a:gd name="connsiteX1" fmla="*/ 205901 w 423687"/>
                  <a:gd name="connsiteY1" fmla="*/ 401912 h 404607"/>
                  <a:gd name="connsiteX2" fmla="*/ 144305 w 423687"/>
                  <a:gd name="connsiteY2" fmla="*/ 273973 h 404607"/>
                  <a:gd name="connsiteX3" fmla="*/ 4047 w 423687"/>
                  <a:gd name="connsiteY3" fmla="*/ 252158 h 404607"/>
                  <a:gd name="connsiteX4" fmla="*/ 197 w 423687"/>
                  <a:gd name="connsiteY4" fmla="*/ 248821 h 404607"/>
                  <a:gd name="connsiteX5" fmla="*/ 1480 w 423687"/>
                  <a:gd name="connsiteY5" fmla="*/ 243945 h 404607"/>
                  <a:gd name="connsiteX6" fmla="*/ 104140 w 423687"/>
                  <a:gd name="connsiteY6" fmla="*/ 145905 h 404607"/>
                  <a:gd name="connsiteX7" fmla="*/ 81554 w 423687"/>
                  <a:gd name="connsiteY7" fmla="*/ 5646 h 404607"/>
                  <a:gd name="connsiteX8" fmla="*/ 83479 w 423687"/>
                  <a:gd name="connsiteY8" fmla="*/ 898 h 404607"/>
                  <a:gd name="connsiteX9" fmla="*/ 86303 w 423687"/>
                  <a:gd name="connsiteY9" fmla="*/ 0 h 404607"/>
                  <a:gd name="connsiteX10" fmla="*/ 88612 w 423687"/>
                  <a:gd name="connsiteY10" fmla="*/ 513 h 404607"/>
                  <a:gd name="connsiteX11" fmla="*/ 213600 w 423687"/>
                  <a:gd name="connsiteY11" fmla="*/ 67884 h 404607"/>
                  <a:gd name="connsiteX12" fmla="*/ 340000 w 423687"/>
                  <a:gd name="connsiteY12" fmla="*/ 3080 h 404607"/>
                  <a:gd name="connsiteX13" fmla="*/ 342181 w 423687"/>
                  <a:gd name="connsiteY13" fmla="*/ 2566 h 404607"/>
                  <a:gd name="connsiteX14" fmla="*/ 345004 w 423687"/>
                  <a:gd name="connsiteY14" fmla="*/ 3465 h 404607"/>
                  <a:gd name="connsiteX15" fmla="*/ 346930 w 423687"/>
                  <a:gd name="connsiteY15" fmla="*/ 8213 h 404607"/>
                  <a:gd name="connsiteX16" fmla="*/ 321521 w 423687"/>
                  <a:gd name="connsiteY16" fmla="*/ 147958 h 404607"/>
                  <a:gd name="connsiteX17" fmla="*/ 422256 w 423687"/>
                  <a:gd name="connsiteY17" fmla="*/ 248051 h 404607"/>
                  <a:gd name="connsiteX18" fmla="*/ 423411 w 423687"/>
                  <a:gd name="connsiteY18" fmla="*/ 252928 h 404607"/>
                  <a:gd name="connsiteX19" fmla="*/ 419433 w 423687"/>
                  <a:gd name="connsiteY19" fmla="*/ 256136 h 404607"/>
                  <a:gd name="connsiteX20" fmla="*/ 278661 w 423687"/>
                  <a:gd name="connsiteY20" fmla="*/ 275128 h 404607"/>
                  <a:gd name="connsiteX21" fmla="*/ 214499 w 423687"/>
                  <a:gd name="connsiteY21" fmla="*/ 401784 h 404607"/>
                  <a:gd name="connsiteX22" fmla="*/ 210136 w 423687"/>
                  <a:gd name="connsiteY22" fmla="*/ 404607 h 404607"/>
                  <a:gd name="connsiteX23" fmla="*/ 210136 w 423687"/>
                  <a:gd name="connsiteY23" fmla="*/ 404607 h 404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3687" h="404607">
                    <a:moveTo>
                      <a:pt x="210136" y="404607"/>
                    </a:moveTo>
                    <a:cubicBezTo>
                      <a:pt x="208339" y="404607"/>
                      <a:pt x="206671" y="403581"/>
                      <a:pt x="205901" y="401912"/>
                    </a:cubicBezTo>
                    <a:lnTo>
                      <a:pt x="144305" y="273973"/>
                    </a:lnTo>
                    <a:lnTo>
                      <a:pt x="4047" y="252158"/>
                    </a:lnTo>
                    <a:cubicBezTo>
                      <a:pt x="2250" y="251901"/>
                      <a:pt x="710" y="250618"/>
                      <a:pt x="197" y="248821"/>
                    </a:cubicBezTo>
                    <a:cubicBezTo>
                      <a:pt x="-316" y="247025"/>
                      <a:pt x="197" y="245100"/>
                      <a:pt x="1480" y="243945"/>
                    </a:cubicBezTo>
                    <a:lnTo>
                      <a:pt x="104140" y="145905"/>
                    </a:lnTo>
                    <a:lnTo>
                      <a:pt x="81554" y="5646"/>
                    </a:lnTo>
                    <a:cubicBezTo>
                      <a:pt x="81298" y="3850"/>
                      <a:pt x="82068" y="2053"/>
                      <a:pt x="83479" y="898"/>
                    </a:cubicBezTo>
                    <a:cubicBezTo>
                      <a:pt x="84377" y="257"/>
                      <a:pt x="85276" y="0"/>
                      <a:pt x="86303" y="0"/>
                    </a:cubicBezTo>
                    <a:cubicBezTo>
                      <a:pt x="87073" y="0"/>
                      <a:pt x="87842" y="128"/>
                      <a:pt x="88612" y="513"/>
                    </a:cubicBezTo>
                    <a:lnTo>
                      <a:pt x="213600" y="67884"/>
                    </a:lnTo>
                    <a:lnTo>
                      <a:pt x="340000" y="3080"/>
                    </a:lnTo>
                    <a:cubicBezTo>
                      <a:pt x="340642" y="2695"/>
                      <a:pt x="341411" y="2566"/>
                      <a:pt x="342181" y="2566"/>
                    </a:cubicBezTo>
                    <a:cubicBezTo>
                      <a:pt x="343208" y="2566"/>
                      <a:pt x="344235" y="2951"/>
                      <a:pt x="345004" y="3465"/>
                    </a:cubicBezTo>
                    <a:cubicBezTo>
                      <a:pt x="346416" y="4491"/>
                      <a:pt x="347186" y="6416"/>
                      <a:pt x="346930" y="8213"/>
                    </a:cubicBezTo>
                    <a:lnTo>
                      <a:pt x="321521" y="147958"/>
                    </a:lnTo>
                    <a:lnTo>
                      <a:pt x="422256" y="248051"/>
                    </a:lnTo>
                    <a:cubicBezTo>
                      <a:pt x="423539" y="249334"/>
                      <a:pt x="424052" y="251259"/>
                      <a:pt x="423411" y="252928"/>
                    </a:cubicBezTo>
                    <a:cubicBezTo>
                      <a:pt x="422769" y="254724"/>
                      <a:pt x="421358" y="255879"/>
                      <a:pt x="419433" y="256136"/>
                    </a:cubicBezTo>
                    <a:lnTo>
                      <a:pt x="278661" y="275128"/>
                    </a:lnTo>
                    <a:lnTo>
                      <a:pt x="214499" y="401784"/>
                    </a:lnTo>
                    <a:cubicBezTo>
                      <a:pt x="213600" y="403581"/>
                      <a:pt x="211932" y="404607"/>
                      <a:pt x="210136" y="404607"/>
                    </a:cubicBezTo>
                    <a:cubicBezTo>
                      <a:pt x="210136" y="404607"/>
                      <a:pt x="210136" y="404607"/>
                      <a:pt x="210136" y="404607"/>
                    </a:cubicBezTo>
                    <a:close/>
                  </a:path>
                </a:pathLst>
              </a:custGeom>
              <a:solidFill>
                <a:srgbClr val="FEF7C1"/>
              </a:solidFill>
              <a:ln w="12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4DC43AD-B69D-4E23-BB93-E35205564787}"/>
                  </a:ext>
                </a:extLst>
              </p:cNvPr>
              <p:cNvSpPr/>
              <p:nvPr/>
            </p:nvSpPr>
            <p:spPr>
              <a:xfrm>
                <a:off x="-177986" y="2972561"/>
                <a:ext cx="433234" cy="414231"/>
              </a:xfrm>
              <a:custGeom>
                <a:avLst/>
                <a:gdLst>
                  <a:gd name="connsiteX0" fmla="*/ 91139 w 433234"/>
                  <a:gd name="connsiteY0" fmla="*/ 9624 h 414231"/>
                  <a:gd name="connsiteX1" fmla="*/ 218436 w 433234"/>
                  <a:gd name="connsiteY1" fmla="*/ 78150 h 414231"/>
                  <a:gd name="connsiteX2" fmla="*/ 347018 w 433234"/>
                  <a:gd name="connsiteY2" fmla="*/ 12191 h 414231"/>
                  <a:gd name="connsiteX3" fmla="*/ 321096 w 433234"/>
                  <a:gd name="connsiteY3" fmla="*/ 154374 h 414231"/>
                  <a:gd name="connsiteX4" fmla="*/ 423627 w 433234"/>
                  <a:gd name="connsiteY4" fmla="*/ 256264 h 414231"/>
                  <a:gd name="connsiteX5" fmla="*/ 280417 w 433234"/>
                  <a:gd name="connsiteY5" fmla="*/ 275641 h 414231"/>
                  <a:gd name="connsiteX6" fmla="*/ 215100 w 433234"/>
                  <a:gd name="connsiteY6" fmla="*/ 404607 h 414231"/>
                  <a:gd name="connsiteX7" fmla="*/ 152478 w 433234"/>
                  <a:gd name="connsiteY7" fmla="*/ 274358 h 414231"/>
                  <a:gd name="connsiteX8" fmla="*/ 9652 w 433234"/>
                  <a:gd name="connsiteY8" fmla="*/ 252158 h 414231"/>
                  <a:gd name="connsiteX9" fmla="*/ 114109 w 433234"/>
                  <a:gd name="connsiteY9" fmla="*/ 152321 h 414231"/>
                  <a:gd name="connsiteX10" fmla="*/ 91139 w 433234"/>
                  <a:gd name="connsiteY10" fmla="*/ 9624 h 414231"/>
                  <a:gd name="connsiteX11" fmla="*/ 91139 w 433234"/>
                  <a:gd name="connsiteY11" fmla="*/ 0 h 414231"/>
                  <a:gd name="connsiteX12" fmla="*/ 85621 w 433234"/>
                  <a:gd name="connsiteY12" fmla="*/ 1797 h 414231"/>
                  <a:gd name="connsiteX13" fmla="*/ 81643 w 433234"/>
                  <a:gd name="connsiteY13" fmla="*/ 11164 h 414231"/>
                  <a:gd name="connsiteX14" fmla="*/ 103843 w 433234"/>
                  <a:gd name="connsiteY14" fmla="*/ 148856 h 414231"/>
                  <a:gd name="connsiteX15" fmla="*/ 2980 w 433234"/>
                  <a:gd name="connsiteY15" fmla="*/ 245228 h 414231"/>
                  <a:gd name="connsiteX16" fmla="*/ 413 w 433234"/>
                  <a:gd name="connsiteY16" fmla="*/ 255109 h 414231"/>
                  <a:gd name="connsiteX17" fmla="*/ 8113 w 433234"/>
                  <a:gd name="connsiteY17" fmla="*/ 261782 h 414231"/>
                  <a:gd name="connsiteX18" fmla="*/ 145933 w 433234"/>
                  <a:gd name="connsiteY18" fmla="*/ 283212 h 414231"/>
                  <a:gd name="connsiteX19" fmla="*/ 206374 w 433234"/>
                  <a:gd name="connsiteY19" fmla="*/ 408842 h 414231"/>
                  <a:gd name="connsiteX20" fmla="*/ 214972 w 433234"/>
                  <a:gd name="connsiteY20" fmla="*/ 414232 h 414231"/>
                  <a:gd name="connsiteX21" fmla="*/ 215100 w 433234"/>
                  <a:gd name="connsiteY21" fmla="*/ 414232 h 414231"/>
                  <a:gd name="connsiteX22" fmla="*/ 223698 w 433234"/>
                  <a:gd name="connsiteY22" fmla="*/ 408970 h 414231"/>
                  <a:gd name="connsiteX23" fmla="*/ 286705 w 433234"/>
                  <a:gd name="connsiteY23" fmla="*/ 284495 h 414231"/>
                  <a:gd name="connsiteX24" fmla="*/ 424911 w 433234"/>
                  <a:gd name="connsiteY24" fmla="*/ 265888 h 414231"/>
                  <a:gd name="connsiteX25" fmla="*/ 432738 w 433234"/>
                  <a:gd name="connsiteY25" fmla="*/ 259472 h 414231"/>
                  <a:gd name="connsiteX26" fmla="*/ 430429 w 433234"/>
                  <a:gd name="connsiteY26" fmla="*/ 249591 h 414231"/>
                  <a:gd name="connsiteX27" fmla="*/ 331490 w 433234"/>
                  <a:gd name="connsiteY27" fmla="*/ 151295 h 414231"/>
                  <a:gd name="connsiteX28" fmla="*/ 356514 w 433234"/>
                  <a:gd name="connsiteY28" fmla="*/ 14116 h 414231"/>
                  <a:gd name="connsiteX29" fmla="*/ 352792 w 433234"/>
                  <a:gd name="connsiteY29" fmla="*/ 4620 h 414231"/>
                  <a:gd name="connsiteX30" fmla="*/ 347018 w 433234"/>
                  <a:gd name="connsiteY30" fmla="*/ 2695 h 414231"/>
                  <a:gd name="connsiteX31" fmla="*/ 342655 w 433234"/>
                  <a:gd name="connsiteY31" fmla="*/ 3721 h 414231"/>
                  <a:gd name="connsiteX32" fmla="*/ 218565 w 433234"/>
                  <a:gd name="connsiteY32" fmla="*/ 67370 h 414231"/>
                  <a:gd name="connsiteX33" fmla="*/ 95758 w 433234"/>
                  <a:gd name="connsiteY33" fmla="*/ 1283 h 414231"/>
                  <a:gd name="connsiteX34" fmla="*/ 91139 w 433234"/>
                  <a:gd name="connsiteY34" fmla="*/ 0 h 414231"/>
                  <a:gd name="connsiteX35" fmla="*/ 91139 w 433234"/>
                  <a:gd name="connsiteY35" fmla="*/ 0 h 414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33234" h="414231">
                    <a:moveTo>
                      <a:pt x="91139" y="9624"/>
                    </a:moveTo>
                    <a:lnTo>
                      <a:pt x="218436" y="78150"/>
                    </a:lnTo>
                    <a:lnTo>
                      <a:pt x="347018" y="12191"/>
                    </a:lnTo>
                    <a:lnTo>
                      <a:pt x="321096" y="154374"/>
                    </a:lnTo>
                    <a:lnTo>
                      <a:pt x="423627" y="256264"/>
                    </a:lnTo>
                    <a:lnTo>
                      <a:pt x="280417" y="275641"/>
                    </a:lnTo>
                    <a:lnTo>
                      <a:pt x="215100" y="404607"/>
                    </a:lnTo>
                    <a:lnTo>
                      <a:pt x="152478" y="274358"/>
                    </a:lnTo>
                    <a:lnTo>
                      <a:pt x="9652" y="252158"/>
                    </a:lnTo>
                    <a:lnTo>
                      <a:pt x="114109" y="152321"/>
                    </a:lnTo>
                    <a:lnTo>
                      <a:pt x="91139" y="9624"/>
                    </a:lnTo>
                    <a:moveTo>
                      <a:pt x="91139" y="0"/>
                    </a:moveTo>
                    <a:cubicBezTo>
                      <a:pt x="89214" y="0"/>
                      <a:pt x="87161" y="642"/>
                      <a:pt x="85621" y="1797"/>
                    </a:cubicBezTo>
                    <a:cubicBezTo>
                      <a:pt x="82669" y="3978"/>
                      <a:pt x="81129" y="7571"/>
                      <a:pt x="81643" y="11164"/>
                    </a:cubicBezTo>
                    <a:lnTo>
                      <a:pt x="103843" y="148856"/>
                    </a:lnTo>
                    <a:lnTo>
                      <a:pt x="2980" y="245228"/>
                    </a:lnTo>
                    <a:cubicBezTo>
                      <a:pt x="285" y="247795"/>
                      <a:pt x="-613" y="251516"/>
                      <a:pt x="413" y="255109"/>
                    </a:cubicBezTo>
                    <a:cubicBezTo>
                      <a:pt x="1440" y="258702"/>
                      <a:pt x="4520" y="261140"/>
                      <a:pt x="8113" y="261782"/>
                    </a:cubicBezTo>
                    <a:lnTo>
                      <a:pt x="145933" y="283212"/>
                    </a:lnTo>
                    <a:lnTo>
                      <a:pt x="206374" y="408842"/>
                    </a:lnTo>
                    <a:cubicBezTo>
                      <a:pt x="207914" y="412178"/>
                      <a:pt x="211250" y="414232"/>
                      <a:pt x="214972" y="414232"/>
                    </a:cubicBezTo>
                    <a:cubicBezTo>
                      <a:pt x="214972" y="414232"/>
                      <a:pt x="215100" y="414232"/>
                      <a:pt x="215100" y="414232"/>
                    </a:cubicBezTo>
                    <a:cubicBezTo>
                      <a:pt x="218693" y="414232"/>
                      <a:pt x="222029" y="412178"/>
                      <a:pt x="223698" y="408970"/>
                    </a:cubicBezTo>
                    <a:lnTo>
                      <a:pt x="286705" y="284495"/>
                    </a:lnTo>
                    <a:lnTo>
                      <a:pt x="424911" y="265888"/>
                    </a:lnTo>
                    <a:cubicBezTo>
                      <a:pt x="428504" y="265375"/>
                      <a:pt x="431584" y="262937"/>
                      <a:pt x="432738" y="259472"/>
                    </a:cubicBezTo>
                    <a:cubicBezTo>
                      <a:pt x="433893" y="256007"/>
                      <a:pt x="432995" y="252158"/>
                      <a:pt x="430429" y="249591"/>
                    </a:cubicBezTo>
                    <a:lnTo>
                      <a:pt x="331490" y="151295"/>
                    </a:lnTo>
                    <a:lnTo>
                      <a:pt x="356514" y="14116"/>
                    </a:lnTo>
                    <a:cubicBezTo>
                      <a:pt x="357155" y="10523"/>
                      <a:pt x="355744" y="6801"/>
                      <a:pt x="352792" y="4620"/>
                    </a:cubicBezTo>
                    <a:cubicBezTo>
                      <a:pt x="351124" y="3336"/>
                      <a:pt x="349071" y="2695"/>
                      <a:pt x="347018" y="2695"/>
                    </a:cubicBezTo>
                    <a:cubicBezTo>
                      <a:pt x="345478" y="2695"/>
                      <a:pt x="344066" y="3080"/>
                      <a:pt x="342655" y="3721"/>
                    </a:cubicBezTo>
                    <a:lnTo>
                      <a:pt x="218565" y="67370"/>
                    </a:lnTo>
                    <a:lnTo>
                      <a:pt x="95758" y="1283"/>
                    </a:lnTo>
                    <a:cubicBezTo>
                      <a:pt x="94218" y="385"/>
                      <a:pt x="92678" y="0"/>
                      <a:pt x="91139" y="0"/>
                    </a:cubicBezTo>
                    <a:lnTo>
                      <a:pt x="91139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2" name="Graphic 49">
            <a:extLst>
              <a:ext uri="{FF2B5EF4-FFF2-40B4-BE49-F238E27FC236}">
                <a16:creationId xmlns:a16="http://schemas.microsoft.com/office/drawing/2014/main" id="{4D1D7D82-34F7-42C6-9EB0-777EC90EF004}"/>
              </a:ext>
            </a:extLst>
          </p:cNvPr>
          <p:cNvGrpSpPr/>
          <p:nvPr/>
        </p:nvGrpSpPr>
        <p:grpSpPr>
          <a:xfrm>
            <a:off x="10612317" y="258120"/>
            <a:ext cx="433234" cy="1489334"/>
            <a:chOff x="-177986" y="1897459"/>
            <a:chExt cx="433234" cy="1489334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6231B9-DBA8-473C-A925-A0E5977AB24D}"/>
                </a:ext>
              </a:extLst>
            </p:cNvPr>
            <p:cNvSpPr/>
            <p:nvPr/>
          </p:nvSpPr>
          <p:spPr>
            <a:xfrm>
              <a:off x="38653" y="1897459"/>
              <a:ext cx="12832" cy="1190723"/>
            </a:xfrm>
            <a:custGeom>
              <a:avLst/>
              <a:gdLst>
                <a:gd name="connsiteX0" fmla="*/ 0 w 12832"/>
                <a:gd name="connsiteY0" fmla="*/ 0 h 1190723"/>
                <a:gd name="connsiteX1" fmla="*/ 0 w 12832"/>
                <a:gd name="connsiteY1" fmla="*/ 1190723 h 119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2" h="1190723">
                  <a:moveTo>
                    <a:pt x="0" y="0"/>
                  </a:moveTo>
                  <a:lnTo>
                    <a:pt x="0" y="1190723"/>
                  </a:lnTo>
                </a:path>
              </a:pathLst>
            </a:custGeom>
            <a:ln w="12817" cap="flat">
              <a:solidFill>
                <a:srgbClr val="000000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aphic 49">
              <a:extLst>
                <a:ext uri="{FF2B5EF4-FFF2-40B4-BE49-F238E27FC236}">
                  <a16:creationId xmlns:a16="http://schemas.microsoft.com/office/drawing/2014/main" id="{4D1D7D82-34F7-42C6-9EB0-777EC90EF004}"/>
                </a:ext>
              </a:extLst>
            </p:cNvPr>
            <p:cNvGrpSpPr/>
            <p:nvPr/>
          </p:nvGrpSpPr>
          <p:grpSpPr>
            <a:xfrm>
              <a:off x="-177986" y="2972561"/>
              <a:ext cx="433234" cy="414231"/>
              <a:chOff x="-177986" y="2972561"/>
              <a:chExt cx="433234" cy="41423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4600A66-DE97-4D84-92B6-19F5529DDE72}"/>
                  </a:ext>
                </a:extLst>
              </p:cNvPr>
              <p:cNvSpPr/>
              <p:nvPr/>
            </p:nvSpPr>
            <p:spPr>
              <a:xfrm>
                <a:off x="-173022" y="2977438"/>
                <a:ext cx="423687" cy="404607"/>
              </a:xfrm>
              <a:custGeom>
                <a:avLst/>
                <a:gdLst>
                  <a:gd name="connsiteX0" fmla="*/ 210136 w 423687"/>
                  <a:gd name="connsiteY0" fmla="*/ 404607 h 404607"/>
                  <a:gd name="connsiteX1" fmla="*/ 205901 w 423687"/>
                  <a:gd name="connsiteY1" fmla="*/ 401912 h 404607"/>
                  <a:gd name="connsiteX2" fmla="*/ 144305 w 423687"/>
                  <a:gd name="connsiteY2" fmla="*/ 273973 h 404607"/>
                  <a:gd name="connsiteX3" fmla="*/ 4047 w 423687"/>
                  <a:gd name="connsiteY3" fmla="*/ 252158 h 404607"/>
                  <a:gd name="connsiteX4" fmla="*/ 197 w 423687"/>
                  <a:gd name="connsiteY4" fmla="*/ 248821 h 404607"/>
                  <a:gd name="connsiteX5" fmla="*/ 1480 w 423687"/>
                  <a:gd name="connsiteY5" fmla="*/ 243945 h 404607"/>
                  <a:gd name="connsiteX6" fmla="*/ 104140 w 423687"/>
                  <a:gd name="connsiteY6" fmla="*/ 145905 h 404607"/>
                  <a:gd name="connsiteX7" fmla="*/ 81554 w 423687"/>
                  <a:gd name="connsiteY7" fmla="*/ 5646 h 404607"/>
                  <a:gd name="connsiteX8" fmla="*/ 83479 w 423687"/>
                  <a:gd name="connsiteY8" fmla="*/ 898 h 404607"/>
                  <a:gd name="connsiteX9" fmla="*/ 86303 w 423687"/>
                  <a:gd name="connsiteY9" fmla="*/ 0 h 404607"/>
                  <a:gd name="connsiteX10" fmla="*/ 88612 w 423687"/>
                  <a:gd name="connsiteY10" fmla="*/ 513 h 404607"/>
                  <a:gd name="connsiteX11" fmla="*/ 213600 w 423687"/>
                  <a:gd name="connsiteY11" fmla="*/ 67884 h 404607"/>
                  <a:gd name="connsiteX12" fmla="*/ 340000 w 423687"/>
                  <a:gd name="connsiteY12" fmla="*/ 3080 h 404607"/>
                  <a:gd name="connsiteX13" fmla="*/ 342181 w 423687"/>
                  <a:gd name="connsiteY13" fmla="*/ 2566 h 404607"/>
                  <a:gd name="connsiteX14" fmla="*/ 345004 w 423687"/>
                  <a:gd name="connsiteY14" fmla="*/ 3465 h 404607"/>
                  <a:gd name="connsiteX15" fmla="*/ 346930 w 423687"/>
                  <a:gd name="connsiteY15" fmla="*/ 8213 h 404607"/>
                  <a:gd name="connsiteX16" fmla="*/ 321521 w 423687"/>
                  <a:gd name="connsiteY16" fmla="*/ 147958 h 404607"/>
                  <a:gd name="connsiteX17" fmla="*/ 422256 w 423687"/>
                  <a:gd name="connsiteY17" fmla="*/ 248051 h 404607"/>
                  <a:gd name="connsiteX18" fmla="*/ 423411 w 423687"/>
                  <a:gd name="connsiteY18" fmla="*/ 252928 h 404607"/>
                  <a:gd name="connsiteX19" fmla="*/ 419433 w 423687"/>
                  <a:gd name="connsiteY19" fmla="*/ 256136 h 404607"/>
                  <a:gd name="connsiteX20" fmla="*/ 278661 w 423687"/>
                  <a:gd name="connsiteY20" fmla="*/ 275128 h 404607"/>
                  <a:gd name="connsiteX21" fmla="*/ 214499 w 423687"/>
                  <a:gd name="connsiteY21" fmla="*/ 401784 h 404607"/>
                  <a:gd name="connsiteX22" fmla="*/ 210136 w 423687"/>
                  <a:gd name="connsiteY22" fmla="*/ 404607 h 404607"/>
                  <a:gd name="connsiteX23" fmla="*/ 210136 w 423687"/>
                  <a:gd name="connsiteY23" fmla="*/ 404607 h 404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3687" h="404607">
                    <a:moveTo>
                      <a:pt x="210136" y="404607"/>
                    </a:moveTo>
                    <a:cubicBezTo>
                      <a:pt x="208339" y="404607"/>
                      <a:pt x="206671" y="403581"/>
                      <a:pt x="205901" y="401912"/>
                    </a:cubicBezTo>
                    <a:lnTo>
                      <a:pt x="144305" y="273973"/>
                    </a:lnTo>
                    <a:lnTo>
                      <a:pt x="4047" y="252158"/>
                    </a:lnTo>
                    <a:cubicBezTo>
                      <a:pt x="2250" y="251901"/>
                      <a:pt x="710" y="250618"/>
                      <a:pt x="197" y="248821"/>
                    </a:cubicBezTo>
                    <a:cubicBezTo>
                      <a:pt x="-316" y="247025"/>
                      <a:pt x="197" y="245100"/>
                      <a:pt x="1480" y="243945"/>
                    </a:cubicBezTo>
                    <a:lnTo>
                      <a:pt x="104140" y="145905"/>
                    </a:lnTo>
                    <a:lnTo>
                      <a:pt x="81554" y="5646"/>
                    </a:lnTo>
                    <a:cubicBezTo>
                      <a:pt x="81298" y="3850"/>
                      <a:pt x="82068" y="2053"/>
                      <a:pt x="83479" y="898"/>
                    </a:cubicBezTo>
                    <a:cubicBezTo>
                      <a:pt x="84377" y="257"/>
                      <a:pt x="85276" y="0"/>
                      <a:pt x="86303" y="0"/>
                    </a:cubicBezTo>
                    <a:cubicBezTo>
                      <a:pt x="87073" y="0"/>
                      <a:pt x="87842" y="128"/>
                      <a:pt x="88612" y="513"/>
                    </a:cubicBezTo>
                    <a:lnTo>
                      <a:pt x="213600" y="67884"/>
                    </a:lnTo>
                    <a:lnTo>
                      <a:pt x="340000" y="3080"/>
                    </a:lnTo>
                    <a:cubicBezTo>
                      <a:pt x="340642" y="2695"/>
                      <a:pt x="341411" y="2566"/>
                      <a:pt x="342181" y="2566"/>
                    </a:cubicBezTo>
                    <a:cubicBezTo>
                      <a:pt x="343208" y="2566"/>
                      <a:pt x="344235" y="2951"/>
                      <a:pt x="345004" y="3465"/>
                    </a:cubicBezTo>
                    <a:cubicBezTo>
                      <a:pt x="346416" y="4491"/>
                      <a:pt x="347186" y="6416"/>
                      <a:pt x="346930" y="8213"/>
                    </a:cubicBezTo>
                    <a:lnTo>
                      <a:pt x="321521" y="147958"/>
                    </a:lnTo>
                    <a:lnTo>
                      <a:pt x="422256" y="248051"/>
                    </a:lnTo>
                    <a:cubicBezTo>
                      <a:pt x="423539" y="249334"/>
                      <a:pt x="424052" y="251259"/>
                      <a:pt x="423411" y="252928"/>
                    </a:cubicBezTo>
                    <a:cubicBezTo>
                      <a:pt x="422769" y="254724"/>
                      <a:pt x="421358" y="255879"/>
                      <a:pt x="419433" y="256136"/>
                    </a:cubicBezTo>
                    <a:lnTo>
                      <a:pt x="278661" y="275128"/>
                    </a:lnTo>
                    <a:lnTo>
                      <a:pt x="214499" y="401784"/>
                    </a:lnTo>
                    <a:cubicBezTo>
                      <a:pt x="213600" y="403581"/>
                      <a:pt x="211932" y="404607"/>
                      <a:pt x="210136" y="404607"/>
                    </a:cubicBezTo>
                    <a:cubicBezTo>
                      <a:pt x="210136" y="404607"/>
                      <a:pt x="210136" y="404607"/>
                      <a:pt x="210136" y="404607"/>
                    </a:cubicBezTo>
                    <a:close/>
                  </a:path>
                </a:pathLst>
              </a:custGeom>
              <a:solidFill>
                <a:srgbClr val="FEF7C1"/>
              </a:solidFill>
              <a:ln w="12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A8A6B82-398C-4A2E-8912-FC5D7C08193A}"/>
                  </a:ext>
                </a:extLst>
              </p:cNvPr>
              <p:cNvSpPr/>
              <p:nvPr/>
            </p:nvSpPr>
            <p:spPr>
              <a:xfrm>
                <a:off x="-177986" y="2972561"/>
                <a:ext cx="433234" cy="414231"/>
              </a:xfrm>
              <a:custGeom>
                <a:avLst/>
                <a:gdLst>
                  <a:gd name="connsiteX0" fmla="*/ 91139 w 433234"/>
                  <a:gd name="connsiteY0" fmla="*/ 9624 h 414231"/>
                  <a:gd name="connsiteX1" fmla="*/ 218436 w 433234"/>
                  <a:gd name="connsiteY1" fmla="*/ 78150 h 414231"/>
                  <a:gd name="connsiteX2" fmla="*/ 347018 w 433234"/>
                  <a:gd name="connsiteY2" fmla="*/ 12191 h 414231"/>
                  <a:gd name="connsiteX3" fmla="*/ 321096 w 433234"/>
                  <a:gd name="connsiteY3" fmla="*/ 154374 h 414231"/>
                  <a:gd name="connsiteX4" fmla="*/ 423627 w 433234"/>
                  <a:gd name="connsiteY4" fmla="*/ 256264 h 414231"/>
                  <a:gd name="connsiteX5" fmla="*/ 280417 w 433234"/>
                  <a:gd name="connsiteY5" fmla="*/ 275641 h 414231"/>
                  <a:gd name="connsiteX6" fmla="*/ 215100 w 433234"/>
                  <a:gd name="connsiteY6" fmla="*/ 404607 h 414231"/>
                  <a:gd name="connsiteX7" fmla="*/ 152478 w 433234"/>
                  <a:gd name="connsiteY7" fmla="*/ 274358 h 414231"/>
                  <a:gd name="connsiteX8" fmla="*/ 9652 w 433234"/>
                  <a:gd name="connsiteY8" fmla="*/ 252158 h 414231"/>
                  <a:gd name="connsiteX9" fmla="*/ 114109 w 433234"/>
                  <a:gd name="connsiteY9" fmla="*/ 152321 h 414231"/>
                  <a:gd name="connsiteX10" fmla="*/ 91139 w 433234"/>
                  <a:gd name="connsiteY10" fmla="*/ 9624 h 414231"/>
                  <a:gd name="connsiteX11" fmla="*/ 91139 w 433234"/>
                  <a:gd name="connsiteY11" fmla="*/ 0 h 414231"/>
                  <a:gd name="connsiteX12" fmla="*/ 85621 w 433234"/>
                  <a:gd name="connsiteY12" fmla="*/ 1797 h 414231"/>
                  <a:gd name="connsiteX13" fmla="*/ 81643 w 433234"/>
                  <a:gd name="connsiteY13" fmla="*/ 11164 h 414231"/>
                  <a:gd name="connsiteX14" fmla="*/ 103843 w 433234"/>
                  <a:gd name="connsiteY14" fmla="*/ 148856 h 414231"/>
                  <a:gd name="connsiteX15" fmla="*/ 2980 w 433234"/>
                  <a:gd name="connsiteY15" fmla="*/ 245228 h 414231"/>
                  <a:gd name="connsiteX16" fmla="*/ 413 w 433234"/>
                  <a:gd name="connsiteY16" fmla="*/ 255109 h 414231"/>
                  <a:gd name="connsiteX17" fmla="*/ 8113 w 433234"/>
                  <a:gd name="connsiteY17" fmla="*/ 261782 h 414231"/>
                  <a:gd name="connsiteX18" fmla="*/ 145933 w 433234"/>
                  <a:gd name="connsiteY18" fmla="*/ 283212 h 414231"/>
                  <a:gd name="connsiteX19" fmla="*/ 206374 w 433234"/>
                  <a:gd name="connsiteY19" fmla="*/ 408842 h 414231"/>
                  <a:gd name="connsiteX20" fmla="*/ 214972 w 433234"/>
                  <a:gd name="connsiteY20" fmla="*/ 414232 h 414231"/>
                  <a:gd name="connsiteX21" fmla="*/ 215100 w 433234"/>
                  <a:gd name="connsiteY21" fmla="*/ 414232 h 414231"/>
                  <a:gd name="connsiteX22" fmla="*/ 223698 w 433234"/>
                  <a:gd name="connsiteY22" fmla="*/ 408970 h 414231"/>
                  <a:gd name="connsiteX23" fmla="*/ 286705 w 433234"/>
                  <a:gd name="connsiteY23" fmla="*/ 284495 h 414231"/>
                  <a:gd name="connsiteX24" fmla="*/ 424911 w 433234"/>
                  <a:gd name="connsiteY24" fmla="*/ 265888 h 414231"/>
                  <a:gd name="connsiteX25" fmla="*/ 432738 w 433234"/>
                  <a:gd name="connsiteY25" fmla="*/ 259472 h 414231"/>
                  <a:gd name="connsiteX26" fmla="*/ 430429 w 433234"/>
                  <a:gd name="connsiteY26" fmla="*/ 249591 h 414231"/>
                  <a:gd name="connsiteX27" fmla="*/ 331490 w 433234"/>
                  <a:gd name="connsiteY27" fmla="*/ 151295 h 414231"/>
                  <a:gd name="connsiteX28" fmla="*/ 356514 w 433234"/>
                  <a:gd name="connsiteY28" fmla="*/ 14116 h 414231"/>
                  <a:gd name="connsiteX29" fmla="*/ 352792 w 433234"/>
                  <a:gd name="connsiteY29" fmla="*/ 4620 h 414231"/>
                  <a:gd name="connsiteX30" fmla="*/ 347018 w 433234"/>
                  <a:gd name="connsiteY30" fmla="*/ 2695 h 414231"/>
                  <a:gd name="connsiteX31" fmla="*/ 342655 w 433234"/>
                  <a:gd name="connsiteY31" fmla="*/ 3721 h 414231"/>
                  <a:gd name="connsiteX32" fmla="*/ 218565 w 433234"/>
                  <a:gd name="connsiteY32" fmla="*/ 67370 h 414231"/>
                  <a:gd name="connsiteX33" fmla="*/ 95758 w 433234"/>
                  <a:gd name="connsiteY33" fmla="*/ 1283 h 414231"/>
                  <a:gd name="connsiteX34" fmla="*/ 91139 w 433234"/>
                  <a:gd name="connsiteY34" fmla="*/ 0 h 414231"/>
                  <a:gd name="connsiteX35" fmla="*/ 91139 w 433234"/>
                  <a:gd name="connsiteY35" fmla="*/ 0 h 414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33234" h="414231">
                    <a:moveTo>
                      <a:pt x="91139" y="9624"/>
                    </a:moveTo>
                    <a:lnTo>
                      <a:pt x="218436" y="78150"/>
                    </a:lnTo>
                    <a:lnTo>
                      <a:pt x="347018" y="12191"/>
                    </a:lnTo>
                    <a:lnTo>
                      <a:pt x="321096" y="154374"/>
                    </a:lnTo>
                    <a:lnTo>
                      <a:pt x="423627" y="256264"/>
                    </a:lnTo>
                    <a:lnTo>
                      <a:pt x="280417" y="275641"/>
                    </a:lnTo>
                    <a:lnTo>
                      <a:pt x="215100" y="404607"/>
                    </a:lnTo>
                    <a:lnTo>
                      <a:pt x="152478" y="274358"/>
                    </a:lnTo>
                    <a:lnTo>
                      <a:pt x="9652" y="252158"/>
                    </a:lnTo>
                    <a:lnTo>
                      <a:pt x="114109" y="152321"/>
                    </a:lnTo>
                    <a:lnTo>
                      <a:pt x="91139" y="9624"/>
                    </a:lnTo>
                    <a:moveTo>
                      <a:pt x="91139" y="0"/>
                    </a:moveTo>
                    <a:cubicBezTo>
                      <a:pt x="89214" y="0"/>
                      <a:pt x="87161" y="642"/>
                      <a:pt x="85621" y="1797"/>
                    </a:cubicBezTo>
                    <a:cubicBezTo>
                      <a:pt x="82669" y="3978"/>
                      <a:pt x="81129" y="7571"/>
                      <a:pt x="81643" y="11164"/>
                    </a:cubicBezTo>
                    <a:lnTo>
                      <a:pt x="103843" y="148856"/>
                    </a:lnTo>
                    <a:lnTo>
                      <a:pt x="2980" y="245228"/>
                    </a:lnTo>
                    <a:cubicBezTo>
                      <a:pt x="285" y="247795"/>
                      <a:pt x="-613" y="251516"/>
                      <a:pt x="413" y="255109"/>
                    </a:cubicBezTo>
                    <a:cubicBezTo>
                      <a:pt x="1440" y="258702"/>
                      <a:pt x="4520" y="261140"/>
                      <a:pt x="8113" y="261782"/>
                    </a:cubicBezTo>
                    <a:lnTo>
                      <a:pt x="145933" y="283212"/>
                    </a:lnTo>
                    <a:lnTo>
                      <a:pt x="206374" y="408842"/>
                    </a:lnTo>
                    <a:cubicBezTo>
                      <a:pt x="207914" y="412178"/>
                      <a:pt x="211250" y="414232"/>
                      <a:pt x="214972" y="414232"/>
                    </a:cubicBezTo>
                    <a:cubicBezTo>
                      <a:pt x="214972" y="414232"/>
                      <a:pt x="215100" y="414232"/>
                      <a:pt x="215100" y="414232"/>
                    </a:cubicBezTo>
                    <a:cubicBezTo>
                      <a:pt x="218693" y="414232"/>
                      <a:pt x="222029" y="412178"/>
                      <a:pt x="223698" y="408970"/>
                    </a:cubicBezTo>
                    <a:lnTo>
                      <a:pt x="286705" y="284495"/>
                    </a:lnTo>
                    <a:lnTo>
                      <a:pt x="424911" y="265888"/>
                    </a:lnTo>
                    <a:cubicBezTo>
                      <a:pt x="428504" y="265375"/>
                      <a:pt x="431584" y="262937"/>
                      <a:pt x="432738" y="259472"/>
                    </a:cubicBezTo>
                    <a:cubicBezTo>
                      <a:pt x="433893" y="256007"/>
                      <a:pt x="432995" y="252158"/>
                      <a:pt x="430429" y="249591"/>
                    </a:cubicBezTo>
                    <a:lnTo>
                      <a:pt x="331490" y="151295"/>
                    </a:lnTo>
                    <a:lnTo>
                      <a:pt x="356514" y="14116"/>
                    </a:lnTo>
                    <a:cubicBezTo>
                      <a:pt x="357155" y="10523"/>
                      <a:pt x="355744" y="6801"/>
                      <a:pt x="352792" y="4620"/>
                    </a:cubicBezTo>
                    <a:cubicBezTo>
                      <a:pt x="351124" y="3336"/>
                      <a:pt x="349071" y="2695"/>
                      <a:pt x="347018" y="2695"/>
                    </a:cubicBezTo>
                    <a:cubicBezTo>
                      <a:pt x="345478" y="2695"/>
                      <a:pt x="344066" y="3080"/>
                      <a:pt x="342655" y="3721"/>
                    </a:cubicBezTo>
                    <a:lnTo>
                      <a:pt x="218565" y="67370"/>
                    </a:lnTo>
                    <a:lnTo>
                      <a:pt x="95758" y="1283"/>
                    </a:lnTo>
                    <a:cubicBezTo>
                      <a:pt x="94218" y="385"/>
                      <a:pt x="92678" y="0"/>
                      <a:pt x="91139" y="0"/>
                    </a:cubicBezTo>
                    <a:lnTo>
                      <a:pt x="91139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7" name="Graphic 49">
            <a:extLst>
              <a:ext uri="{FF2B5EF4-FFF2-40B4-BE49-F238E27FC236}">
                <a16:creationId xmlns:a16="http://schemas.microsoft.com/office/drawing/2014/main" id="{4D1D7D82-34F7-42C6-9EB0-777EC90EF004}"/>
              </a:ext>
            </a:extLst>
          </p:cNvPr>
          <p:cNvGrpSpPr/>
          <p:nvPr/>
        </p:nvGrpSpPr>
        <p:grpSpPr>
          <a:xfrm rot="10800000">
            <a:off x="1408225" y="566733"/>
            <a:ext cx="432938" cy="1169421"/>
            <a:chOff x="-3697903" y="6078656"/>
            <a:chExt cx="432938" cy="116942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0FAE193-7671-480D-BDAA-5E4218C086E1}"/>
                </a:ext>
              </a:extLst>
            </p:cNvPr>
            <p:cNvSpPr/>
            <p:nvPr/>
          </p:nvSpPr>
          <p:spPr>
            <a:xfrm>
              <a:off x="-3479363" y="6449129"/>
              <a:ext cx="12832" cy="798948"/>
            </a:xfrm>
            <a:custGeom>
              <a:avLst/>
              <a:gdLst>
                <a:gd name="connsiteX0" fmla="*/ 0 w 12832"/>
                <a:gd name="connsiteY0" fmla="*/ 798948 h 798948"/>
                <a:gd name="connsiteX1" fmla="*/ 0 w 12832"/>
                <a:gd name="connsiteY1" fmla="*/ 0 h 79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2" h="798948">
                  <a:moveTo>
                    <a:pt x="0" y="798948"/>
                  </a:moveTo>
                  <a:lnTo>
                    <a:pt x="0" y="0"/>
                  </a:lnTo>
                </a:path>
              </a:pathLst>
            </a:custGeom>
            <a:ln w="12817" cap="flat">
              <a:solidFill>
                <a:srgbClr val="000000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9" name="Graphic 49">
              <a:extLst>
                <a:ext uri="{FF2B5EF4-FFF2-40B4-BE49-F238E27FC236}">
                  <a16:creationId xmlns:a16="http://schemas.microsoft.com/office/drawing/2014/main" id="{4D1D7D82-34F7-42C6-9EB0-777EC90EF004}"/>
                </a:ext>
              </a:extLst>
            </p:cNvPr>
            <p:cNvGrpSpPr/>
            <p:nvPr/>
          </p:nvGrpSpPr>
          <p:grpSpPr>
            <a:xfrm>
              <a:off x="-3697903" y="6078656"/>
              <a:ext cx="432938" cy="417054"/>
              <a:chOff x="-3697903" y="6078656"/>
              <a:chExt cx="432938" cy="417054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B738329-510B-4C9E-AB22-E8319FE62EB9}"/>
                  </a:ext>
                </a:extLst>
              </p:cNvPr>
              <p:cNvSpPr/>
              <p:nvPr/>
            </p:nvSpPr>
            <p:spPr>
              <a:xfrm>
                <a:off x="-3692961" y="6083661"/>
                <a:ext cx="423328" cy="407301"/>
              </a:xfrm>
              <a:custGeom>
                <a:avLst/>
                <a:gdLst>
                  <a:gd name="connsiteX0" fmla="*/ 92075 w 423328"/>
                  <a:gd name="connsiteY0" fmla="*/ 407302 h 407301"/>
                  <a:gd name="connsiteX1" fmla="*/ 89380 w 423328"/>
                  <a:gd name="connsiteY1" fmla="*/ 406532 h 407301"/>
                  <a:gd name="connsiteX2" fmla="*/ 87327 w 423328"/>
                  <a:gd name="connsiteY2" fmla="*/ 401912 h 407301"/>
                  <a:gd name="connsiteX3" fmla="*/ 106576 w 423328"/>
                  <a:gd name="connsiteY3" fmla="*/ 261269 h 407301"/>
                  <a:gd name="connsiteX4" fmla="*/ 1606 w 423328"/>
                  <a:gd name="connsiteY4" fmla="*/ 165667 h 407301"/>
                  <a:gd name="connsiteX5" fmla="*/ 195 w 423328"/>
                  <a:gd name="connsiteY5" fmla="*/ 160791 h 407301"/>
                  <a:gd name="connsiteX6" fmla="*/ 3916 w 423328"/>
                  <a:gd name="connsiteY6" fmla="*/ 157326 h 407301"/>
                  <a:gd name="connsiteX7" fmla="*/ 143661 w 423328"/>
                  <a:gd name="connsiteY7" fmla="*/ 132174 h 407301"/>
                  <a:gd name="connsiteX8" fmla="*/ 202177 w 423328"/>
                  <a:gd name="connsiteY8" fmla="*/ 2823 h 407301"/>
                  <a:gd name="connsiteX9" fmla="*/ 206412 w 423328"/>
                  <a:gd name="connsiteY9" fmla="*/ 0 h 407301"/>
                  <a:gd name="connsiteX10" fmla="*/ 206540 w 423328"/>
                  <a:gd name="connsiteY10" fmla="*/ 0 h 407301"/>
                  <a:gd name="connsiteX11" fmla="*/ 210775 w 423328"/>
                  <a:gd name="connsiteY11" fmla="*/ 2567 h 407301"/>
                  <a:gd name="connsiteX12" fmla="*/ 277889 w 423328"/>
                  <a:gd name="connsiteY12" fmla="*/ 127683 h 407301"/>
                  <a:gd name="connsiteX13" fmla="*/ 419046 w 423328"/>
                  <a:gd name="connsiteY13" fmla="*/ 143339 h 407301"/>
                  <a:gd name="connsiteX14" fmla="*/ 423024 w 423328"/>
                  <a:gd name="connsiteY14" fmla="*/ 146547 h 407301"/>
                  <a:gd name="connsiteX15" fmla="*/ 421997 w 423328"/>
                  <a:gd name="connsiteY15" fmla="*/ 151551 h 407301"/>
                  <a:gd name="connsiteX16" fmla="*/ 323829 w 423328"/>
                  <a:gd name="connsiteY16" fmla="*/ 253826 h 407301"/>
                  <a:gd name="connsiteX17" fmla="*/ 352574 w 423328"/>
                  <a:gd name="connsiteY17" fmla="*/ 392930 h 407301"/>
                  <a:gd name="connsiteX18" fmla="*/ 350777 w 423328"/>
                  <a:gd name="connsiteY18" fmla="*/ 397678 h 407301"/>
                  <a:gd name="connsiteX19" fmla="*/ 347826 w 423328"/>
                  <a:gd name="connsiteY19" fmla="*/ 398704 h 407301"/>
                  <a:gd name="connsiteX20" fmla="*/ 345772 w 423328"/>
                  <a:gd name="connsiteY20" fmla="*/ 398191 h 407301"/>
                  <a:gd name="connsiteX21" fmla="*/ 217961 w 423328"/>
                  <a:gd name="connsiteY21" fmla="*/ 336338 h 407301"/>
                  <a:gd name="connsiteX22" fmla="*/ 94513 w 423328"/>
                  <a:gd name="connsiteY22" fmla="*/ 406660 h 407301"/>
                  <a:gd name="connsiteX23" fmla="*/ 92075 w 423328"/>
                  <a:gd name="connsiteY23" fmla="*/ 407302 h 40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3328" h="407301">
                    <a:moveTo>
                      <a:pt x="92075" y="407302"/>
                    </a:moveTo>
                    <a:cubicBezTo>
                      <a:pt x="91177" y="407302"/>
                      <a:pt x="90150" y="407045"/>
                      <a:pt x="89380" y="406532"/>
                    </a:cubicBezTo>
                    <a:cubicBezTo>
                      <a:pt x="87840" y="405506"/>
                      <a:pt x="87070" y="403709"/>
                      <a:pt x="87327" y="401912"/>
                    </a:cubicBezTo>
                    <a:lnTo>
                      <a:pt x="106576" y="261269"/>
                    </a:lnTo>
                    <a:lnTo>
                      <a:pt x="1606" y="165667"/>
                    </a:lnTo>
                    <a:cubicBezTo>
                      <a:pt x="195" y="164384"/>
                      <a:pt x="-319" y="162587"/>
                      <a:pt x="195" y="160791"/>
                    </a:cubicBezTo>
                    <a:cubicBezTo>
                      <a:pt x="708" y="158994"/>
                      <a:pt x="2119" y="157711"/>
                      <a:pt x="3916" y="157326"/>
                    </a:cubicBezTo>
                    <a:lnTo>
                      <a:pt x="143661" y="132174"/>
                    </a:lnTo>
                    <a:lnTo>
                      <a:pt x="202177" y="2823"/>
                    </a:lnTo>
                    <a:cubicBezTo>
                      <a:pt x="202947" y="1155"/>
                      <a:pt x="204616" y="0"/>
                      <a:pt x="206412" y="0"/>
                    </a:cubicBezTo>
                    <a:cubicBezTo>
                      <a:pt x="206412" y="0"/>
                      <a:pt x="206540" y="0"/>
                      <a:pt x="206540" y="0"/>
                    </a:cubicBezTo>
                    <a:cubicBezTo>
                      <a:pt x="208337" y="0"/>
                      <a:pt x="209877" y="1026"/>
                      <a:pt x="210775" y="2567"/>
                    </a:cubicBezTo>
                    <a:lnTo>
                      <a:pt x="277889" y="127683"/>
                    </a:lnTo>
                    <a:lnTo>
                      <a:pt x="419046" y="143339"/>
                    </a:lnTo>
                    <a:cubicBezTo>
                      <a:pt x="420842" y="143595"/>
                      <a:pt x="422382" y="144750"/>
                      <a:pt x="423024" y="146547"/>
                    </a:cubicBezTo>
                    <a:cubicBezTo>
                      <a:pt x="423665" y="148343"/>
                      <a:pt x="423280" y="150140"/>
                      <a:pt x="421997" y="151551"/>
                    </a:cubicBezTo>
                    <a:lnTo>
                      <a:pt x="323829" y="253826"/>
                    </a:lnTo>
                    <a:lnTo>
                      <a:pt x="352574" y="392930"/>
                    </a:lnTo>
                    <a:cubicBezTo>
                      <a:pt x="352959" y="394726"/>
                      <a:pt x="352317" y="396523"/>
                      <a:pt x="350777" y="397678"/>
                    </a:cubicBezTo>
                    <a:cubicBezTo>
                      <a:pt x="349879" y="398319"/>
                      <a:pt x="348852" y="398704"/>
                      <a:pt x="347826" y="398704"/>
                    </a:cubicBezTo>
                    <a:cubicBezTo>
                      <a:pt x="347056" y="398704"/>
                      <a:pt x="346414" y="398576"/>
                      <a:pt x="345772" y="398191"/>
                    </a:cubicBezTo>
                    <a:lnTo>
                      <a:pt x="217961" y="336338"/>
                    </a:lnTo>
                    <a:lnTo>
                      <a:pt x="94513" y="406660"/>
                    </a:lnTo>
                    <a:cubicBezTo>
                      <a:pt x="93743" y="407045"/>
                      <a:pt x="92845" y="407302"/>
                      <a:pt x="92075" y="407302"/>
                    </a:cubicBezTo>
                    <a:close/>
                  </a:path>
                </a:pathLst>
              </a:custGeom>
              <a:solidFill>
                <a:srgbClr val="FEF7C1"/>
              </a:solidFill>
              <a:ln w="12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628FEAC-2B71-4388-9414-D8D37587B1B0}"/>
                  </a:ext>
                </a:extLst>
              </p:cNvPr>
              <p:cNvSpPr/>
              <p:nvPr/>
            </p:nvSpPr>
            <p:spPr>
              <a:xfrm>
                <a:off x="-3697903" y="6078656"/>
                <a:ext cx="432938" cy="417054"/>
              </a:xfrm>
              <a:custGeom>
                <a:avLst/>
                <a:gdLst>
                  <a:gd name="connsiteX0" fmla="*/ 211611 w 432938"/>
                  <a:gd name="connsiteY0" fmla="*/ 9624 h 417054"/>
                  <a:gd name="connsiteX1" fmla="*/ 279880 w 432938"/>
                  <a:gd name="connsiteY1" fmla="*/ 137051 h 417054"/>
                  <a:gd name="connsiteX2" fmla="*/ 423475 w 432938"/>
                  <a:gd name="connsiteY2" fmla="*/ 152963 h 417054"/>
                  <a:gd name="connsiteX3" fmla="*/ 323382 w 432938"/>
                  <a:gd name="connsiteY3" fmla="*/ 257291 h 417054"/>
                  <a:gd name="connsiteX4" fmla="*/ 352640 w 432938"/>
                  <a:gd name="connsiteY4" fmla="*/ 398833 h 417054"/>
                  <a:gd name="connsiteX5" fmla="*/ 222519 w 432938"/>
                  <a:gd name="connsiteY5" fmla="*/ 335954 h 417054"/>
                  <a:gd name="connsiteX6" fmla="*/ 96889 w 432938"/>
                  <a:gd name="connsiteY6" fmla="*/ 407430 h 417054"/>
                  <a:gd name="connsiteX7" fmla="*/ 116523 w 432938"/>
                  <a:gd name="connsiteY7" fmla="*/ 264221 h 417054"/>
                  <a:gd name="connsiteX8" fmla="*/ 9628 w 432938"/>
                  <a:gd name="connsiteY8" fmla="*/ 166822 h 417054"/>
                  <a:gd name="connsiteX9" fmla="*/ 151940 w 432938"/>
                  <a:gd name="connsiteY9" fmla="*/ 141285 h 417054"/>
                  <a:gd name="connsiteX10" fmla="*/ 211611 w 432938"/>
                  <a:gd name="connsiteY10" fmla="*/ 9624 h 417054"/>
                  <a:gd name="connsiteX11" fmla="*/ 211611 w 432938"/>
                  <a:gd name="connsiteY11" fmla="*/ 0 h 417054"/>
                  <a:gd name="connsiteX12" fmla="*/ 211226 w 432938"/>
                  <a:gd name="connsiteY12" fmla="*/ 0 h 417054"/>
                  <a:gd name="connsiteX13" fmla="*/ 202757 w 432938"/>
                  <a:gd name="connsiteY13" fmla="*/ 5646 h 417054"/>
                  <a:gd name="connsiteX14" fmla="*/ 145267 w 432938"/>
                  <a:gd name="connsiteY14" fmla="*/ 132688 h 417054"/>
                  <a:gd name="connsiteX15" fmla="*/ 7960 w 432938"/>
                  <a:gd name="connsiteY15" fmla="*/ 157454 h 417054"/>
                  <a:gd name="connsiteX16" fmla="*/ 389 w 432938"/>
                  <a:gd name="connsiteY16" fmla="*/ 164256 h 417054"/>
                  <a:gd name="connsiteX17" fmla="*/ 3212 w 432938"/>
                  <a:gd name="connsiteY17" fmla="*/ 174008 h 417054"/>
                  <a:gd name="connsiteX18" fmla="*/ 106257 w 432938"/>
                  <a:gd name="connsiteY18" fmla="*/ 267942 h 417054"/>
                  <a:gd name="connsiteX19" fmla="*/ 87393 w 432938"/>
                  <a:gd name="connsiteY19" fmla="*/ 406147 h 417054"/>
                  <a:gd name="connsiteX20" fmla="*/ 91499 w 432938"/>
                  <a:gd name="connsiteY20" fmla="*/ 415387 h 417054"/>
                  <a:gd name="connsiteX21" fmla="*/ 96889 w 432938"/>
                  <a:gd name="connsiteY21" fmla="*/ 417055 h 417054"/>
                  <a:gd name="connsiteX22" fmla="*/ 101637 w 432938"/>
                  <a:gd name="connsiteY22" fmla="*/ 415772 h 417054"/>
                  <a:gd name="connsiteX23" fmla="*/ 222775 w 432938"/>
                  <a:gd name="connsiteY23" fmla="*/ 346733 h 417054"/>
                  <a:gd name="connsiteX24" fmla="*/ 348405 w 432938"/>
                  <a:gd name="connsiteY24" fmla="*/ 407430 h 417054"/>
                  <a:gd name="connsiteX25" fmla="*/ 352640 w 432938"/>
                  <a:gd name="connsiteY25" fmla="*/ 408329 h 417054"/>
                  <a:gd name="connsiteX26" fmla="*/ 358543 w 432938"/>
                  <a:gd name="connsiteY26" fmla="*/ 406275 h 417054"/>
                  <a:gd name="connsiteX27" fmla="*/ 362008 w 432938"/>
                  <a:gd name="connsiteY27" fmla="*/ 396780 h 417054"/>
                  <a:gd name="connsiteX28" fmla="*/ 333776 w 432938"/>
                  <a:gd name="connsiteY28" fmla="*/ 260242 h 417054"/>
                  <a:gd name="connsiteX29" fmla="*/ 430276 w 432938"/>
                  <a:gd name="connsiteY29" fmla="*/ 159508 h 417054"/>
                  <a:gd name="connsiteX30" fmla="*/ 432329 w 432938"/>
                  <a:gd name="connsiteY30" fmla="*/ 149626 h 417054"/>
                  <a:gd name="connsiteX31" fmla="*/ 424373 w 432938"/>
                  <a:gd name="connsiteY31" fmla="*/ 143339 h 417054"/>
                  <a:gd name="connsiteX32" fmla="*/ 285783 w 432938"/>
                  <a:gd name="connsiteY32" fmla="*/ 127940 h 417054"/>
                  <a:gd name="connsiteX33" fmla="*/ 219824 w 432938"/>
                  <a:gd name="connsiteY33" fmla="*/ 5005 h 417054"/>
                  <a:gd name="connsiteX34" fmla="*/ 211611 w 432938"/>
                  <a:gd name="connsiteY34" fmla="*/ 0 h 417054"/>
                  <a:gd name="connsiteX35" fmla="*/ 211611 w 432938"/>
                  <a:gd name="connsiteY35" fmla="*/ 0 h 41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32938" h="417054">
                    <a:moveTo>
                      <a:pt x="211611" y="9624"/>
                    </a:moveTo>
                    <a:lnTo>
                      <a:pt x="279880" y="137051"/>
                    </a:lnTo>
                    <a:lnTo>
                      <a:pt x="423475" y="152963"/>
                    </a:lnTo>
                    <a:lnTo>
                      <a:pt x="323382" y="257291"/>
                    </a:lnTo>
                    <a:lnTo>
                      <a:pt x="352640" y="398833"/>
                    </a:lnTo>
                    <a:lnTo>
                      <a:pt x="222519" y="335954"/>
                    </a:lnTo>
                    <a:lnTo>
                      <a:pt x="96889" y="407430"/>
                    </a:lnTo>
                    <a:lnTo>
                      <a:pt x="116523" y="264221"/>
                    </a:lnTo>
                    <a:lnTo>
                      <a:pt x="9628" y="166822"/>
                    </a:lnTo>
                    <a:lnTo>
                      <a:pt x="151940" y="141285"/>
                    </a:lnTo>
                    <a:lnTo>
                      <a:pt x="211611" y="9624"/>
                    </a:lnTo>
                    <a:moveTo>
                      <a:pt x="211611" y="0"/>
                    </a:moveTo>
                    <a:cubicBezTo>
                      <a:pt x="211483" y="0"/>
                      <a:pt x="211355" y="0"/>
                      <a:pt x="211226" y="0"/>
                    </a:cubicBezTo>
                    <a:cubicBezTo>
                      <a:pt x="207505" y="128"/>
                      <a:pt x="204297" y="2310"/>
                      <a:pt x="202757" y="5646"/>
                    </a:cubicBezTo>
                    <a:lnTo>
                      <a:pt x="145267" y="132688"/>
                    </a:lnTo>
                    <a:lnTo>
                      <a:pt x="7960" y="157454"/>
                    </a:lnTo>
                    <a:cubicBezTo>
                      <a:pt x="4367" y="158096"/>
                      <a:pt x="1416" y="160791"/>
                      <a:pt x="389" y="164256"/>
                    </a:cubicBezTo>
                    <a:cubicBezTo>
                      <a:pt x="-638" y="167720"/>
                      <a:pt x="389" y="171570"/>
                      <a:pt x="3212" y="174008"/>
                    </a:cubicBezTo>
                    <a:lnTo>
                      <a:pt x="106257" y="267942"/>
                    </a:lnTo>
                    <a:lnTo>
                      <a:pt x="87393" y="406147"/>
                    </a:lnTo>
                    <a:cubicBezTo>
                      <a:pt x="86880" y="409740"/>
                      <a:pt x="88548" y="413334"/>
                      <a:pt x="91499" y="415387"/>
                    </a:cubicBezTo>
                    <a:cubicBezTo>
                      <a:pt x="93168" y="416542"/>
                      <a:pt x="94964" y="417055"/>
                      <a:pt x="96889" y="417055"/>
                    </a:cubicBezTo>
                    <a:cubicBezTo>
                      <a:pt x="98557" y="417055"/>
                      <a:pt x="100226" y="416670"/>
                      <a:pt x="101637" y="415772"/>
                    </a:cubicBezTo>
                    <a:lnTo>
                      <a:pt x="222775" y="346733"/>
                    </a:lnTo>
                    <a:lnTo>
                      <a:pt x="348405" y="407430"/>
                    </a:lnTo>
                    <a:cubicBezTo>
                      <a:pt x="349688" y="408072"/>
                      <a:pt x="351228" y="408329"/>
                      <a:pt x="352640" y="408329"/>
                    </a:cubicBezTo>
                    <a:cubicBezTo>
                      <a:pt x="354693" y="408329"/>
                      <a:pt x="356875" y="407687"/>
                      <a:pt x="358543" y="406275"/>
                    </a:cubicBezTo>
                    <a:cubicBezTo>
                      <a:pt x="361494" y="403966"/>
                      <a:pt x="362778" y="400373"/>
                      <a:pt x="362008" y="396780"/>
                    </a:cubicBezTo>
                    <a:lnTo>
                      <a:pt x="333776" y="260242"/>
                    </a:lnTo>
                    <a:lnTo>
                      <a:pt x="430276" y="159508"/>
                    </a:lnTo>
                    <a:cubicBezTo>
                      <a:pt x="432843" y="156813"/>
                      <a:pt x="433613" y="152963"/>
                      <a:pt x="432329" y="149626"/>
                    </a:cubicBezTo>
                    <a:cubicBezTo>
                      <a:pt x="431046" y="146162"/>
                      <a:pt x="427966" y="143724"/>
                      <a:pt x="424373" y="143339"/>
                    </a:cubicBezTo>
                    <a:lnTo>
                      <a:pt x="285783" y="127940"/>
                    </a:lnTo>
                    <a:lnTo>
                      <a:pt x="219824" y="5005"/>
                    </a:lnTo>
                    <a:cubicBezTo>
                      <a:pt x="218412" y="1925"/>
                      <a:pt x="215076" y="0"/>
                      <a:pt x="211611" y="0"/>
                    </a:cubicBezTo>
                    <a:lnTo>
                      <a:pt x="2116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2" name="Graphic 49">
            <a:extLst>
              <a:ext uri="{FF2B5EF4-FFF2-40B4-BE49-F238E27FC236}">
                <a16:creationId xmlns:a16="http://schemas.microsoft.com/office/drawing/2014/main" id="{4D1D7D82-34F7-42C6-9EB0-777EC90EF004}"/>
              </a:ext>
            </a:extLst>
          </p:cNvPr>
          <p:cNvGrpSpPr/>
          <p:nvPr/>
        </p:nvGrpSpPr>
        <p:grpSpPr>
          <a:xfrm rot="10800000">
            <a:off x="2104331" y="9991"/>
            <a:ext cx="433106" cy="1351898"/>
            <a:chOff x="-4605650" y="5580757"/>
            <a:chExt cx="433106" cy="1351898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094663B-B69A-4DDC-BC25-7E7D4BA1F046}"/>
                </a:ext>
              </a:extLst>
            </p:cNvPr>
            <p:cNvSpPr/>
            <p:nvPr/>
          </p:nvSpPr>
          <p:spPr>
            <a:xfrm>
              <a:off x="-4393675" y="5741932"/>
              <a:ext cx="12832" cy="1190723"/>
            </a:xfrm>
            <a:custGeom>
              <a:avLst/>
              <a:gdLst>
                <a:gd name="connsiteX0" fmla="*/ 0 w 12832"/>
                <a:gd name="connsiteY0" fmla="*/ 1190723 h 1190723"/>
                <a:gd name="connsiteX1" fmla="*/ 0 w 12832"/>
                <a:gd name="connsiteY1" fmla="*/ 0 h 119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2" h="1190723">
                  <a:moveTo>
                    <a:pt x="0" y="1190723"/>
                  </a:moveTo>
                  <a:lnTo>
                    <a:pt x="0" y="0"/>
                  </a:lnTo>
                </a:path>
              </a:pathLst>
            </a:custGeom>
            <a:ln w="12817" cap="flat">
              <a:solidFill>
                <a:srgbClr val="000000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4" name="Graphic 49">
              <a:extLst>
                <a:ext uri="{FF2B5EF4-FFF2-40B4-BE49-F238E27FC236}">
                  <a16:creationId xmlns:a16="http://schemas.microsoft.com/office/drawing/2014/main" id="{4D1D7D82-34F7-42C6-9EB0-777EC90EF004}"/>
                </a:ext>
              </a:extLst>
            </p:cNvPr>
            <p:cNvGrpSpPr/>
            <p:nvPr/>
          </p:nvGrpSpPr>
          <p:grpSpPr>
            <a:xfrm>
              <a:off x="-4605650" y="5580757"/>
              <a:ext cx="433106" cy="414231"/>
              <a:chOff x="-4605650" y="5580757"/>
              <a:chExt cx="433106" cy="414231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774AC3C-009A-4971-A7C7-71EF845720F0}"/>
                  </a:ext>
                </a:extLst>
              </p:cNvPr>
              <p:cNvSpPr/>
              <p:nvPr/>
            </p:nvSpPr>
            <p:spPr>
              <a:xfrm>
                <a:off x="-4600682" y="5585505"/>
                <a:ext cx="423430" cy="404479"/>
              </a:xfrm>
              <a:custGeom>
                <a:avLst/>
                <a:gdLst>
                  <a:gd name="connsiteX0" fmla="*/ 337770 w 423430"/>
                  <a:gd name="connsiteY0" fmla="*/ 404479 h 404479"/>
                  <a:gd name="connsiteX1" fmla="*/ 335460 w 423430"/>
                  <a:gd name="connsiteY1" fmla="*/ 403966 h 404479"/>
                  <a:gd name="connsiteX2" fmla="*/ 210343 w 423430"/>
                  <a:gd name="connsiteY2" fmla="*/ 336852 h 404479"/>
                  <a:gd name="connsiteX3" fmla="*/ 84072 w 423430"/>
                  <a:gd name="connsiteY3" fmla="*/ 401912 h 404479"/>
                  <a:gd name="connsiteX4" fmla="*/ 81891 w 423430"/>
                  <a:gd name="connsiteY4" fmla="*/ 402426 h 404479"/>
                  <a:gd name="connsiteX5" fmla="*/ 79067 w 423430"/>
                  <a:gd name="connsiteY5" fmla="*/ 401528 h 404479"/>
                  <a:gd name="connsiteX6" fmla="*/ 77143 w 423430"/>
                  <a:gd name="connsiteY6" fmla="*/ 396780 h 404479"/>
                  <a:gd name="connsiteX7" fmla="*/ 102294 w 423430"/>
                  <a:gd name="connsiteY7" fmla="*/ 257034 h 404479"/>
                  <a:gd name="connsiteX8" fmla="*/ 1431 w 423430"/>
                  <a:gd name="connsiteY8" fmla="*/ 157069 h 404479"/>
                  <a:gd name="connsiteX9" fmla="*/ 276 w 423430"/>
                  <a:gd name="connsiteY9" fmla="*/ 152065 h 404479"/>
                  <a:gd name="connsiteX10" fmla="*/ 4126 w 423430"/>
                  <a:gd name="connsiteY10" fmla="*/ 148857 h 404479"/>
                  <a:gd name="connsiteX11" fmla="*/ 144770 w 423430"/>
                  <a:gd name="connsiteY11" fmla="*/ 129608 h 404479"/>
                  <a:gd name="connsiteX12" fmla="*/ 208675 w 423430"/>
                  <a:gd name="connsiteY12" fmla="*/ 2695 h 404479"/>
                  <a:gd name="connsiteX13" fmla="*/ 212910 w 423430"/>
                  <a:gd name="connsiteY13" fmla="*/ 0 h 404479"/>
                  <a:gd name="connsiteX14" fmla="*/ 212910 w 423430"/>
                  <a:gd name="connsiteY14" fmla="*/ 0 h 404479"/>
                  <a:gd name="connsiteX15" fmla="*/ 217145 w 423430"/>
                  <a:gd name="connsiteY15" fmla="*/ 2695 h 404479"/>
                  <a:gd name="connsiteX16" fmla="*/ 278997 w 423430"/>
                  <a:gd name="connsiteY16" fmla="*/ 130506 h 404479"/>
                  <a:gd name="connsiteX17" fmla="*/ 419384 w 423430"/>
                  <a:gd name="connsiteY17" fmla="*/ 152065 h 404479"/>
                  <a:gd name="connsiteX18" fmla="*/ 423234 w 423430"/>
                  <a:gd name="connsiteY18" fmla="*/ 155401 h 404479"/>
                  <a:gd name="connsiteX19" fmla="*/ 421951 w 423430"/>
                  <a:gd name="connsiteY19" fmla="*/ 160278 h 404479"/>
                  <a:gd name="connsiteX20" fmla="*/ 319548 w 423430"/>
                  <a:gd name="connsiteY20" fmla="*/ 258574 h 404479"/>
                  <a:gd name="connsiteX21" fmla="*/ 342389 w 423430"/>
                  <a:gd name="connsiteY21" fmla="*/ 398704 h 404479"/>
                  <a:gd name="connsiteX22" fmla="*/ 340465 w 423430"/>
                  <a:gd name="connsiteY22" fmla="*/ 403452 h 404479"/>
                  <a:gd name="connsiteX23" fmla="*/ 337770 w 423430"/>
                  <a:gd name="connsiteY23" fmla="*/ 404479 h 40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3430" h="404479">
                    <a:moveTo>
                      <a:pt x="337770" y="404479"/>
                    </a:moveTo>
                    <a:cubicBezTo>
                      <a:pt x="337000" y="404479"/>
                      <a:pt x="336230" y="404351"/>
                      <a:pt x="335460" y="403966"/>
                    </a:cubicBezTo>
                    <a:lnTo>
                      <a:pt x="210343" y="336852"/>
                    </a:lnTo>
                    <a:lnTo>
                      <a:pt x="84072" y="401912"/>
                    </a:lnTo>
                    <a:cubicBezTo>
                      <a:pt x="83431" y="402297"/>
                      <a:pt x="82661" y="402426"/>
                      <a:pt x="81891" y="402426"/>
                    </a:cubicBezTo>
                    <a:cubicBezTo>
                      <a:pt x="80864" y="402426"/>
                      <a:pt x="79837" y="402169"/>
                      <a:pt x="79067" y="401528"/>
                    </a:cubicBezTo>
                    <a:cubicBezTo>
                      <a:pt x="77528" y="400501"/>
                      <a:pt x="76886" y="398576"/>
                      <a:pt x="77143" y="396780"/>
                    </a:cubicBezTo>
                    <a:lnTo>
                      <a:pt x="102294" y="257034"/>
                    </a:lnTo>
                    <a:lnTo>
                      <a:pt x="1431" y="157069"/>
                    </a:lnTo>
                    <a:cubicBezTo>
                      <a:pt x="148" y="155786"/>
                      <a:pt x="-365" y="153861"/>
                      <a:pt x="276" y="152065"/>
                    </a:cubicBezTo>
                    <a:cubicBezTo>
                      <a:pt x="790" y="150396"/>
                      <a:pt x="2329" y="149113"/>
                      <a:pt x="4126" y="148857"/>
                    </a:cubicBezTo>
                    <a:lnTo>
                      <a:pt x="144770" y="129608"/>
                    </a:lnTo>
                    <a:lnTo>
                      <a:pt x="208675" y="2695"/>
                    </a:lnTo>
                    <a:cubicBezTo>
                      <a:pt x="209445" y="1027"/>
                      <a:pt x="211113" y="0"/>
                      <a:pt x="212910" y="0"/>
                    </a:cubicBezTo>
                    <a:cubicBezTo>
                      <a:pt x="212910" y="0"/>
                      <a:pt x="212910" y="0"/>
                      <a:pt x="212910" y="0"/>
                    </a:cubicBezTo>
                    <a:cubicBezTo>
                      <a:pt x="214707" y="0"/>
                      <a:pt x="216375" y="1027"/>
                      <a:pt x="217145" y="2695"/>
                    </a:cubicBezTo>
                    <a:lnTo>
                      <a:pt x="278997" y="130506"/>
                    </a:lnTo>
                    <a:lnTo>
                      <a:pt x="419384" y="152065"/>
                    </a:lnTo>
                    <a:cubicBezTo>
                      <a:pt x="421181" y="152321"/>
                      <a:pt x="422721" y="153604"/>
                      <a:pt x="423234" y="155401"/>
                    </a:cubicBezTo>
                    <a:cubicBezTo>
                      <a:pt x="423747" y="157198"/>
                      <a:pt x="423234" y="159122"/>
                      <a:pt x="421951" y="160278"/>
                    </a:cubicBezTo>
                    <a:lnTo>
                      <a:pt x="319548" y="258574"/>
                    </a:lnTo>
                    <a:lnTo>
                      <a:pt x="342389" y="398704"/>
                    </a:lnTo>
                    <a:cubicBezTo>
                      <a:pt x="342646" y="400501"/>
                      <a:pt x="341876" y="402297"/>
                      <a:pt x="340465" y="403452"/>
                    </a:cubicBezTo>
                    <a:cubicBezTo>
                      <a:pt x="339695" y="404222"/>
                      <a:pt x="338796" y="404479"/>
                      <a:pt x="337770" y="404479"/>
                    </a:cubicBezTo>
                    <a:close/>
                  </a:path>
                </a:pathLst>
              </a:custGeom>
              <a:solidFill>
                <a:srgbClr val="FEF7C1"/>
              </a:solidFill>
              <a:ln w="12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7FD0B1B-4A10-4757-85F2-32AF8673C75B}"/>
                  </a:ext>
                </a:extLst>
              </p:cNvPr>
              <p:cNvSpPr/>
              <p:nvPr/>
            </p:nvSpPr>
            <p:spPr>
              <a:xfrm>
                <a:off x="-4605650" y="5580757"/>
                <a:ext cx="433106" cy="414231"/>
              </a:xfrm>
              <a:custGeom>
                <a:avLst/>
                <a:gdLst>
                  <a:gd name="connsiteX0" fmla="*/ 217878 w 433106"/>
                  <a:gd name="connsiteY0" fmla="*/ 9624 h 414231"/>
                  <a:gd name="connsiteX1" fmla="*/ 280757 w 433106"/>
                  <a:gd name="connsiteY1" fmla="*/ 139746 h 414231"/>
                  <a:gd name="connsiteX2" fmla="*/ 423582 w 433106"/>
                  <a:gd name="connsiteY2" fmla="*/ 161689 h 414231"/>
                  <a:gd name="connsiteX3" fmla="*/ 319254 w 433106"/>
                  <a:gd name="connsiteY3" fmla="*/ 261782 h 414231"/>
                  <a:gd name="connsiteX4" fmla="*/ 342609 w 433106"/>
                  <a:gd name="connsiteY4" fmla="*/ 404479 h 414231"/>
                  <a:gd name="connsiteX5" fmla="*/ 215183 w 433106"/>
                  <a:gd name="connsiteY5" fmla="*/ 336210 h 414231"/>
                  <a:gd name="connsiteX6" fmla="*/ 86730 w 433106"/>
                  <a:gd name="connsiteY6" fmla="*/ 402426 h 414231"/>
                  <a:gd name="connsiteX7" fmla="*/ 112267 w 433106"/>
                  <a:gd name="connsiteY7" fmla="*/ 260114 h 414231"/>
                  <a:gd name="connsiteX8" fmla="*/ 9607 w 433106"/>
                  <a:gd name="connsiteY8" fmla="*/ 158352 h 414231"/>
                  <a:gd name="connsiteX9" fmla="*/ 152817 w 433106"/>
                  <a:gd name="connsiteY9" fmla="*/ 138719 h 414231"/>
                  <a:gd name="connsiteX10" fmla="*/ 217878 w 433106"/>
                  <a:gd name="connsiteY10" fmla="*/ 9624 h 414231"/>
                  <a:gd name="connsiteX11" fmla="*/ 217878 w 433106"/>
                  <a:gd name="connsiteY11" fmla="*/ 0 h 414231"/>
                  <a:gd name="connsiteX12" fmla="*/ 209280 w 433106"/>
                  <a:gd name="connsiteY12" fmla="*/ 5261 h 414231"/>
                  <a:gd name="connsiteX13" fmla="*/ 146529 w 433106"/>
                  <a:gd name="connsiteY13" fmla="*/ 129864 h 414231"/>
                  <a:gd name="connsiteX14" fmla="*/ 8324 w 433106"/>
                  <a:gd name="connsiteY14" fmla="*/ 148857 h 414231"/>
                  <a:gd name="connsiteX15" fmla="*/ 496 w 433106"/>
                  <a:gd name="connsiteY15" fmla="*/ 155401 h 414231"/>
                  <a:gd name="connsiteX16" fmla="*/ 2806 w 433106"/>
                  <a:gd name="connsiteY16" fmla="*/ 165282 h 414231"/>
                  <a:gd name="connsiteX17" fmla="*/ 101873 w 433106"/>
                  <a:gd name="connsiteY17" fmla="*/ 263450 h 414231"/>
                  <a:gd name="connsiteX18" fmla="*/ 77234 w 433106"/>
                  <a:gd name="connsiteY18" fmla="*/ 400758 h 414231"/>
                  <a:gd name="connsiteX19" fmla="*/ 80956 w 433106"/>
                  <a:gd name="connsiteY19" fmla="*/ 410253 h 414231"/>
                  <a:gd name="connsiteX20" fmla="*/ 86730 w 433106"/>
                  <a:gd name="connsiteY20" fmla="*/ 412178 h 414231"/>
                  <a:gd name="connsiteX21" fmla="*/ 91093 w 433106"/>
                  <a:gd name="connsiteY21" fmla="*/ 411152 h 414231"/>
                  <a:gd name="connsiteX22" fmla="*/ 215055 w 433106"/>
                  <a:gd name="connsiteY22" fmla="*/ 347246 h 414231"/>
                  <a:gd name="connsiteX23" fmla="*/ 337990 w 433106"/>
                  <a:gd name="connsiteY23" fmla="*/ 413077 h 414231"/>
                  <a:gd name="connsiteX24" fmla="*/ 342481 w 433106"/>
                  <a:gd name="connsiteY24" fmla="*/ 414232 h 414231"/>
                  <a:gd name="connsiteX25" fmla="*/ 348127 w 433106"/>
                  <a:gd name="connsiteY25" fmla="*/ 412435 h 414231"/>
                  <a:gd name="connsiteX26" fmla="*/ 351977 w 433106"/>
                  <a:gd name="connsiteY26" fmla="*/ 403067 h 414231"/>
                  <a:gd name="connsiteX27" fmla="*/ 329520 w 433106"/>
                  <a:gd name="connsiteY27" fmla="*/ 265375 h 414231"/>
                  <a:gd name="connsiteX28" fmla="*/ 430127 w 433106"/>
                  <a:gd name="connsiteY28" fmla="*/ 168747 h 414231"/>
                  <a:gd name="connsiteX29" fmla="*/ 432693 w 433106"/>
                  <a:gd name="connsiteY29" fmla="*/ 158866 h 414231"/>
                  <a:gd name="connsiteX30" fmla="*/ 424994 w 433106"/>
                  <a:gd name="connsiteY30" fmla="*/ 152193 h 414231"/>
                  <a:gd name="connsiteX31" fmla="*/ 287173 w 433106"/>
                  <a:gd name="connsiteY31" fmla="*/ 131019 h 414231"/>
                  <a:gd name="connsiteX32" fmla="*/ 226476 w 433106"/>
                  <a:gd name="connsiteY32" fmla="*/ 5518 h 414231"/>
                  <a:gd name="connsiteX33" fmla="*/ 217878 w 433106"/>
                  <a:gd name="connsiteY33" fmla="*/ 0 h 414231"/>
                  <a:gd name="connsiteX34" fmla="*/ 217878 w 433106"/>
                  <a:gd name="connsiteY34" fmla="*/ 0 h 414231"/>
                  <a:gd name="connsiteX35" fmla="*/ 217878 w 433106"/>
                  <a:gd name="connsiteY35" fmla="*/ 0 h 414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33106" h="414231">
                    <a:moveTo>
                      <a:pt x="217878" y="9624"/>
                    </a:moveTo>
                    <a:lnTo>
                      <a:pt x="280757" y="139746"/>
                    </a:lnTo>
                    <a:lnTo>
                      <a:pt x="423582" y="161689"/>
                    </a:lnTo>
                    <a:lnTo>
                      <a:pt x="319254" y="261782"/>
                    </a:lnTo>
                    <a:lnTo>
                      <a:pt x="342609" y="404479"/>
                    </a:lnTo>
                    <a:lnTo>
                      <a:pt x="215183" y="336210"/>
                    </a:lnTo>
                    <a:lnTo>
                      <a:pt x="86730" y="402426"/>
                    </a:lnTo>
                    <a:lnTo>
                      <a:pt x="112267" y="260114"/>
                    </a:lnTo>
                    <a:lnTo>
                      <a:pt x="9607" y="158352"/>
                    </a:lnTo>
                    <a:lnTo>
                      <a:pt x="152817" y="138719"/>
                    </a:lnTo>
                    <a:lnTo>
                      <a:pt x="217878" y="9624"/>
                    </a:lnTo>
                    <a:moveTo>
                      <a:pt x="217878" y="0"/>
                    </a:moveTo>
                    <a:cubicBezTo>
                      <a:pt x="214285" y="0"/>
                      <a:pt x="210948" y="2053"/>
                      <a:pt x="209280" y="5261"/>
                    </a:cubicBezTo>
                    <a:lnTo>
                      <a:pt x="146529" y="129864"/>
                    </a:lnTo>
                    <a:lnTo>
                      <a:pt x="8324" y="148857"/>
                    </a:lnTo>
                    <a:cubicBezTo>
                      <a:pt x="4731" y="149370"/>
                      <a:pt x="1651" y="151808"/>
                      <a:pt x="496" y="155401"/>
                    </a:cubicBezTo>
                    <a:cubicBezTo>
                      <a:pt x="-659" y="158994"/>
                      <a:pt x="240" y="162715"/>
                      <a:pt x="2806" y="165282"/>
                    </a:cubicBezTo>
                    <a:lnTo>
                      <a:pt x="101873" y="263450"/>
                    </a:lnTo>
                    <a:lnTo>
                      <a:pt x="77234" y="400758"/>
                    </a:lnTo>
                    <a:cubicBezTo>
                      <a:pt x="76593" y="404351"/>
                      <a:pt x="78004" y="408072"/>
                      <a:pt x="80956" y="410253"/>
                    </a:cubicBezTo>
                    <a:cubicBezTo>
                      <a:pt x="82624" y="411537"/>
                      <a:pt x="84677" y="412178"/>
                      <a:pt x="86730" y="412178"/>
                    </a:cubicBezTo>
                    <a:cubicBezTo>
                      <a:pt x="88270" y="412178"/>
                      <a:pt x="89810" y="411793"/>
                      <a:pt x="91093" y="411152"/>
                    </a:cubicBezTo>
                    <a:lnTo>
                      <a:pt x="215055" y="347246"/>
                    </a:lnTo>
                    <a:lnTo>
                      <a:pt x="337990" y="413077"/>
                    </a:lnTo>
                    <a:cubicBezTo>
                      <a:pt x="339401" y="413847"/>
                      <a:pt x="340941" y="414232"/>
                      <a:pt x="342481" y="414232"/>
                    </a:cubicBezTo>
                    <a:cubicBezTo>
                      <a:pt x="344406" y="414232"/>
                      <a:pt x="346459" y="413590"/>
                      <a:pt x="348127" y="412435"/>
                    </a:cubicBezTo>
                    <a:cubicBezTo>
                      <a:pt x="351079" y="410253"/>
                      <a:pt x="352619" y="406660"/>
                      <a:pt x="351977" y="403067"/>
                    </a:cubicBezTo>
                    <a:lnTo>
                      <a:pt x="329520" y="265375"/>
                    </a:lnTo>
                    <a:lnTo>
                      <a:pt x="430127" y="168747"/>
                    </a:lnTo>
                    <a:cubicBezTo>
                      <a:pt x="432821" y="166180"/>
                      <a:pt x="433720" y="162330"/>
                      <a:pt x="432693" y="158866"/>
                    </a:cubicBezTo>
                    <a:cubicBezTo>
                      <a:pt x="431538" y="155401"/>
                      <a:pt x="428587" y="152835"/>
                      <a:pt x="424994" y="152193"/>
                    </a:cubicBezTo>
                    <a:lnTo>
                      <a:pt x="287173" y="131019"/>
                    </a:lnTo>
                    <a:lnTo>
                      <a:pt x="226476" y="5518"/>
                    </a:lnTo>
                    <a:cubicBezTo>
                      <a:pt x="224936" y="2182"/>
                      <a:pt x="221599" y="128"/>
                      <a:pt x="217878" y="0"/>
                    </a:cubicBezTo>
                    <a:cubicBezTo>
                      <a:pt x="218006" y="0"/>
                      <a:pt x="218006" y="0"/>
                      <a:pt x="217878" y="0"/>
                    </a:cubicBezTo>
                    <a:lnTo>
                      <a:pt x="217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8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1" name="Graphic 26">
            <a:extLst>
              <a:ext uri="{FF2B5EF4-FFF2-40B4-BE49-F238E27FC236}">
                <a16:creationId xmlns:a16="http://schemas.microsoft.com/office/drawing/2014/main" id="{B0A1182A-3806-4DC6-8D0B-958F1CC67AA6}"/>
              </a:ext>
            </a:extLst>
          </p:cNvPr>
          <p:cNvSpPr/>
          <p:nvPr/>
        </p:nvSpPr>
        <p:spPr>
          <a:xfrm>
            <a:off x="9975" y="3429000"/>
            <a:ext cx="12182024" cy="2989239"/>
          </a:xfrm>
          <a:custGeom>
            <a:avLst/>
            <a:gdLst>
              <a:gd name="connsiteX0" fmla="*/ 0 w 9141714"/>
              <a:gd name="connsiteY0" fmla="*/ 0 h 2571750"/>
              <a:gd name="connsiteX1" fmla="*/ 9141714 w 9141714"/>
              <a:gd name="connsiteY1" fmla="*/ 0 h 2571750"/>
              <a:gd name="connsiteX2" fmla="*/ 9141714 w 9141714"/>
              <a:gd name="connsiteY2" fmla="*/ 2571750 h 2571750"/>
              <a:gd name="connsiteX3" fmla="*/ 0 w 9141714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1714" h="2571750">
                <a:moveTo>
                  <a:pt x="0" y="0"/>
                </a:moveTo>
                <a:lnTo>
                  <a:pt x="9141714" y="0"/>
                </a:lnTo>
                <a:lnTo>
                  <a:pt x="9141714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Graphic 1">
            <a:extLst>
              <a:ext uri="{FF2B5EF4-FFF2-40B4-BE49-F238E27FC236}">
                <a16:creationId xmlns:a16="http://schemas.microsoft.com/office/drawing/2014/main" id="{0F6C7C2B-BC74-4778-BD36-5EF2F67CA121}"/>
              </a:ext>
            </a:extLst>
          </p:cNvPr>
          <p:cNvSpPr/>
          <p:nvPr/>
        </p:nvSpPr>
        <p:spPr>
          <a:xfrm>
            <a:off x="0" y="0"/>
            <a:ext cx="12194641" cy="763662"/>
          </a:xfrm>
          <a:custGeom>
            <a:avLst/>
            <a:gdLst>
              <a:gd name="connsiteX0" fmla="*/ 11878284 w 11878834"/>
              <a:gd name="connsiteY0" fmla="*/ 0 h 743885"/>
              <a:gd name="connsiteX1" fmla="*/ 11878834 w 11878834"/>
              <a:gd name="connsiteY1" fmla="*/ 96749 h 743885"/>
              <a:gd name="connsiteX2" fmla="*/ 11878834 w 11878834"/>
              <a:gd name="connsiteY2" fmla="*/ 96749 h 743885"/>
              <a:gd name="connsiteX3" fmla="*/ 11878834 w 11878834"/>
              <a:gd name="connsiteY3" fmla="*/ 359808 h 743885"/>
              <a:gd name="connsiteX4" fmla="*/ 11625130 w 11878834"/>
              <a:gd name="connsiteY4" fmla="*/ 615713 h 743885"/>
              <a:gd name="connsiteX5" fmla="*/ 10886804 w 11878834"/>
              <a:gd name="connsiteY5" fmla="*/ 615713 h 743885"/>
              <a:gd name="connsiteX6" fmla="*/ 10448849 w 11878834"/>
              <a:gd name="connsiteY6" fmla="*/ 307526 h 743885"/>
              <a:gd name="connsiteX7" fmla="*/ 10251169 w 11878834"/>
              <a:gd name="connsiteY7" fmla="*/ 315451 h 743885"/>
              <a:gd name="connsiteX8" fmla="*/ 9806609 w 11878834"/>
              <a:gd name="connsiteY8" fmla="*/ 659519 h 743885"/>
              <a:gd name="connsiteX9" fmla="*/ 9081270 w 11878834"/>
              <a:gd name="connsiteY9" fmla="*/ 664913 h 743885"/>
              <a:gd name="connsiteX10" fmla="*/ 8540513 w 11878834"/>
              <a:gd name="connsiteY10" fmla="*/ 272195 h 743885"/>
              <a:gd name="connsiteX11" fmla="*/ 8322911 w 11878834"/>
              <a:gd name="connsiteY11" fmla="*/ 269003 h 743885"/>
              <a:gd name="connsiteX12" fmla="*/ 7821117 w 11878834"/>
              <a:gd name="connsiteY12" fmla="*/ 597002 h 743885"/>
              <a:gd name="connsiteX13" fmla="*/ 7061987 w 11878834"/>
              <a:gd name="connsiteY13" fmla="*/ 612301 h 743885"/>
              <a:gd name="connsiteX14" fmla="*/ 6365596 w 11878834"/>
              <a:gd name="connsiteY14" fmla="*/ 254144 h 743885"/>
              <a:gd name="connsiteX15" fmla="*/ 6170117 w 11878834"/>
              <a:gd name="connsiteY15" fmla="*/ 257886 h 743885"/>
              <a:gd name="connsiteX16" fmla="*/ 5493978 w 11878834"/>
              <a:gd name="connsiteY16" fmla="*/ 670416 h 743885"/>
              <a:gd name="connsiteX17" fmla="*/ 5101480 w 11878834"/>
              <a:gd name="connsiteY17" fmla="*/ 648073 h 743885"/>
              <a:gd name="connsiteX18" fmla="*/ 4520108 w 11878834"/>
              <a:gd name="connsiteY18" fmla="*/ 257556 h 743885"/>
              <a:gd name="connsiteX19" fmla="*/ 4340699 w 11878834"/>
              <a:gd name="connsiteY19" fmla="*/ 255135 h 743885"/>
              <a:gd name="connsiteX20" fmla="*/ 3677107 w 11878834"/>
              <a:gd name="connsiteY20" fmla="*/ 696612 h 743885"/>
              <a:gd name="connsiteX21" fmla="*/ 3163206 w 11878834"/>
              <a:gd name="connsiteY21" fmla="*/ 644771 h 743885"/>
              <a:gd name="connsiteX22" fmla="*/ 2759812 w 11878834"/>
              <a:gd name="connsiteY22" fmla="*/ 328439 h 743885"/>
              <a:gd name="connsiteX23" fmla="*/ 2491469 w 11878834"/>
              <a:gd name="connsiteY23" fmla="*/ 313580 h 743885"/>
              <a:gd name="connsiteX24" fmla="*/ 2057586 w 11878834"/>
              <a:gd name="connsiteY24" fmla="*/ 652145 h 743885"/>
              <a:gd name="connsiteX25" fmla="*/ 1608624 w 11878834"/>
              <a:gd name="connsiteY25" fmla="*/ 652255 h 743885"/>
              <a:gd name="connsiteX26" fmla="*/ 1183987 w 11878834"/>
              <a:gd name="connsiteY26" fmla="*/ 184362 h 743885"/>
              <a:gd name="connsiteX27" fmla="*/ 956259 w 11878834"/>
              <a:gd name="connsiteY27" fmla="*/ 311048 h 743885"/>
              <a:gd name="connsiteX28" fmla="*/ 620446 w 11878834"/>
              <a:gd name="connsiteY28" fmla="*/ 651044 h 743885"/>
              <a:gd name="connsiteX29" fmla="*/ 217051 w 11878834"/>
              <a:gd name="connsiteY29" fmla="*/ 648183 h 743885"/>
              <a:gd name="connsiteX30" fmla="*/ 1981 w 11878834"/>
              <a:gd name="connsiteY30" fmla="*/ 262839 h 743885"/>
              <a:gd name="connsiteX31" fmla="*/ 1981 w 11878834"/>
              <a:gd name="connsiteY31" fmla="*/ 262839 h 743885"/>
              <a:gd name="connsiteX32" fmla="*/ 0 w 11878834"/>
              <a:gd name="connsiteY32" fmla="*/ 4623 h 743885"/>
              <a:gd name="connsiteX33" fmla="*/ 11878284 w 11878834"/>
              <a:gd name="connsiteY33" fmla="*/ 0 h 74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878834" h="743885">
                <a:moveTo>
                  <a:pt x="11878284" y="0"/>
                </a:moveTo>
                <a:cubicBezTo>
                  <a:pt x="11878614" y="16840"/>
                  <a:pt x="11878834" y="48209"/>
                  <a:pt x="11878834" y="96749"/>
                </a:cubicBezTo>
                <a:cubicBezTo>
                  <a:pt x="11878834" y="96749"/>
                  <a:pt x="11878834" y="96749"/>
                  <a:pt x="11878834" y="96749"/>
                </a:cubicBezTo>
                <a:cubicBezTo>
                  <a:pt x="11878834" y="184472"/>
                  <a:pt x="11878834" y="272195"/>
                  <a:pt x="11878834" y="359808"/>
                </a:cubicBezTo>
                <a:cubicBezTo>
                  <a:pt x="11843283" y="425518"/>
                  <a:pt x="11768327" y="538226"/>
                  <a:pt x="11625130" y="615713"/>
                </a:cubicBezTo>
                <a:cubicBezTo>
                  <a:pt x="11404997" y="734915"/>
                  <a:pt x="11096480" y="731393"/>
                  <a:pt x="10886804" y="615713"/>
                </a:cubicBezTo>
                <a:cubicBezTo>
                  <a:pt x="10688133" y="506087"/>
                  <a:pt x="10664469" y="343518"/>
                  <a:pt x="10448849" y="307526"/>
                </a:cubicBezTo>
                <a:cubicBezTo>
                  <a:pt x="10355072" y="291897"/>
                  <a:pt x="10278355" y="309177"/>
                  <a:pt x="10251169" y="315451"/>
                </a:cubicBezTo>
                <a:cubicBezTo>
                  <a:pt x="10017277" y="369824"/>
                  <a:pt x="9996915" y="549783"/>
                  <a:pt x="9806609" y="659519"/>
                </a:cubicBezTo>
                <a:cubicBezTo>
                  <a:pt x="9601556" y="777731"/>
                  <a:pt x="9285664" y="764413"/>
                  <a:pt x="9081270" y="664913"/>
                </a:cubicBezTo>
                <a:cubicBezTo>
                  <a:pt x="8838463" y="546591"/>
                  <a:pt x="8816009" y="327779"/>
                  <a:pt x="8540513" y="272195"/>
                </a:cubicBezTo>
                <a:cubicBezTo>
                  <a:pt x="8441343" y="252163"/>
                  <a:pt x="8357803" y="263169"/>
                  <a:pt x="8322911" y="269003"/>
                </a:cubicBezTo>
                <a:cubicBezTo>
                  <a:pt x="8074381" y="311269"/>
                  <a:pt x="8031015" y="486825"/>
                  <a:pt x="7821117" y="597002"/>
                </a:cubicBezTo>
                <a:cubicBezTo>
                  <a:pt x="7495871" y="767715"/>
                  <a:pt x="7092036" y="623968"/>
                  <a:pt x="7061987" y="612301"/>
                </a:cubicBezTo>
                <a:cubicBezTo>
                  <a:pt x="6772512" y="499593"/>
                  <a:pt x="6695465" y="287714"/>
                  <a:pt x="6365596" y="254144"/>
                </a:cubicBezTo>
                <a:cubicBezTo>
                  <a:pt x="6317496" y="249301"/>
                  <a:pt x="6253107" y="243137"/>
                  <a:pt x="6170117" y="257886"/>
                </a:cubicBezTo>
                <a:cubicBezTo>
                  <a:pt x="5846852" y="315231"/>
                  <a:pt x="5789507" y="590948"/>
                  <a:pt x="5493978" y="670416"/>
                </a:cubicBezTo>
                <a:cubicBezTo>
                  <a:pt x="5298169" y="723028"/>
                  <a:pt x="5121953" y="655777"/>
                  <a:pt x="5101480" y="648073"/>
                </a:cubicBezTo>
                <a:cubicBezTo>
                  <a:pt x="4836990" y="548682"/>
                  <a:pt x="4795715" y="307306"/>
                  <a:pt x="4520108" y="257556"/>
                </a:cubicBezTo>
                <a:cubicBezTo>
                  <a:pt x="4499525" y="253814"/>
                  <a:pt x="4429193" y="242477"/>
                  <a:pt x="4340699" y="255135"/>
                </a:cubicBezTo>
                <a:cubicBezTo>
                  <a:pt x="4009729" y="302793"/>
                  <a:pt x="3987605" y="606908"/>
                  <a:pt x="3677107" y="696612"/>
                </a:cubicBezTo>
                <a:cubicBezTo>
                  <a:pt x="3512007" y="744271"/>
                  <a:pt x="3308274" y="721157"/>
                  <a:pt x="3163206" y="644771"/>
                </a:cubicBezTo>
                <a:cubicBezTo>
                  <a:pt x="2978404" y="547472"/>
                  <a:pt x="2969929" y="394809"/>
                  <a:pt x="2759812" y="328439"/>
                </a:cubicBezTo>
                <a:cubicBezTo>
                  <a:pt x="2719637" y="315781"/>
                  <a:pt x="2613203" y="282981"/>
                  <a:pt x="2491469" y="313580"/>
                </a:cubicBezTo>
                <a:cubicBezTo>
                  <a:pt x="2274858" y="368063"/>
                  <a:pt x="2270235" y="557488"/>
                  <a:pt x="2057586" y="652145"/>
                </a:cubicBezTo>
                <a:cubicBezTo>
                  <a:pt x="1929909" y="708939"/>
                  <a:pt x="1749950" y="721597"/>
                  <a:pt x="1608624" y="652255"/>
                </a:cubicBezTo>
                <a:cubicBezTo>
                  <a:pt x="1351949" y="526449"/>
                  <a:pt x="1361965" y="198890"/>
                  <a:pt x="1183987" y="184362"/>
                </a:cubicBezTo>
                <a:cubicBezTo>
                  <a:pt x="1121469" y="179299"/>
                  <a:pt x="1066436" y="223215"/>
                  <a:pt x="956259" y="311048"/>
                </a:cubicBezTo>
                <a:cubicBezTo>
                  <a:pt x="750985" y="474828"/>
                  <a:pt x="763533" y="581812"/>
                  <a:pt x="620446" y="651044"/>
                </a:cubicBezTo>
                <a:cubicBezTo>
                  <a:pt x="504546" y="707068"/>
                  <a:pt x="343958" y="711801"/>
                  <a:pt x="217051" y="648183"/>
                </a:cubicBezTo>
                <a:cubicBezTo>
                  <a:pt x="73745" y="576639"/>
                  <a:pt x="-9136" y="426178"/>
                  <a:pt x="1981" y="262839"/>
                </a:cubicBezTo>
                <a:lnTo>
                  <a:pt x="1981" y="262839"/>
                </a:lnTo>
                <a:cubicBezTo>
                  <a:pt x="1321" y="176767"/>
                  <a:pt x="660" y="90695"/>
                  <a:pt x="0" y="4623"/>
                </a:cubicBezTo>
                <a:cubicBezTo>
                  <a:pt x="3959428" y="3082"/>
                  <a:pt x="7918857" y="1541"/>
                  <a:pt x="11878284" y="0"/>
                </a:cubicBezTo>
                <a:close/>
              </a:path>
            </a:pathLst>
          </a:custGeom>
          <a:solidFill>
            <a:srgbClr val="F2939B"/>
          </a:solidFill>
          <a:ln w="109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aphic 3">
            <a:extLst>
              <a:ext uri="{FF2B5EF4-FFF2-40B4-BE49-F238E27FC236}">
                <a16:creationId xmlns:a16="http://schemas.microsoft.com/office/drawing/2014/main" id="{6E6F7CFC-78C2-44FE-B6D8-4A23D200B3E4}"/>
              </a:ext>
            </a:extLst>
          </p:cNvPr>
          <p:cNvGrpSpPr/>
          <p:nvPr/>
        </p:nvGrpSpPr>
        <p:grpSpPr>
          <a:xfrm>
            <a:off x="-330201" y="6421263"/>
            <a:ext cx="12522201" cy="436737"/>
            <a:chOff x="-776097" y="5502751"/>
            <a:chExt cx="9861708" cy="343947"/>
          </a:xfrm>
        </p:grpSpPr>
        <p:grpSp>
          <p:nvGrpSpPr>
            <p:cNvPr id="6" name="Graphic 3">
              <a:extLst>
                <a:ext uri="{FF2B5EF4-FFF2-40B4-BE49-F238E27FC236}">
                  <a16:creationId xmlns:a16="http://schemas.microsoft.com/office/drawing/2014/main" id="{6E6F7CFC-78C2-44FE-B6D8-4A23D200B3E4}"/>
                </a:ext>
              </a:extLst>
            </p:cNvPr>
            <p:cNvGrpSpPr/>
            <p:nvPr/>
          </p:nvGrpSpPr>
          <p:grpSpPr>
            <a:xfrm>
              <a:off x="-413289" y="5502751"/>
              <a:ext cx="9141713" cy="343947"/>
              <a:chOff x="-413289" y="5502751"/>
              <a:chExt cx="9141713" cy="343947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F81D16A-EB2A-4A85-A598-09EA5354CC90}"/>
                  </a:ext>
                </a:extLst>
              </p:cNvPr>
              <p:cNvSpPr/>
              <p:nvPr/>
            </p:nvSpPr>
            <p:spPr>
              <a:xfrm>
                <a:off x="-410908" y="5505132"/>
                <a:ext cx="9136951" cy="339185"/>
              </a:xfrm>
              <a:custGeom>
                <a:avLst/>
                <a:gdLst>
                  <a:gd name="connsiteX0" fmla="*/ 0 w 9136951"/>
                  <a:gd name="connsiteY0" fmla="*/ 0 h 339185"/>
                  <a:gd name="connsiteX1" fmla="*/ 9136951 w 9136951"/>
                  <a:gd name="connsiteY1" fmla="*/ 0 h 339185"/>
                  <a:gd name="connsiteX2" fmla="*/ 9136951 w 9136951"/>
                  <a:gd name="connsiteY2" fmla="*/ 339185 h 339185"/>
                  <a:gd name="connsiteX3" fmla="*/ 0 w 9136951"/>
                  <a:gd name="connsiteY3" fmla="*/ 339185 h 33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36951" h="339185">
                    <a:moveTo>
                      <a:pt x="0" y="0"/>
                    </a:moveTo>
                    <a:lnTo>
                      <a:pt x="9136951" y="0"/>
                    </a:lnTo>
                    <a:lnTo>
                      <a:pt x="9136951" y="339185"/>
                    </a:lnTo>
                    <a:lnTo>
                      <a:pt x="0" y="339185"/>
                    </a:lnTo>
                    <a:close/>
                  </a:path>
                </a:pathLst>
              </a:custGeom>
              <a:solidFill>
                <a:srgbClr val="FFF6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DEDB305-D1F6-4409-8B40-5FEA4C61D6E9}"/>
                  </a:ext>
                </a:extLst>
              </p:cNvPr>
              <p:cNvSpPr/>
              <p:nvPr/>
            </p:nvSpPr>
            <p:spPr>
              <a:xfrm>
                <a:off x="-413289" y="5502751"/>
                <a:ext cx="9141713" cy="343947"/>
              </a:xfrm>
              <a:custGeom>
                <a:avLst/>
                <a:gdLst>
                  <a:gd name="connsiteX0" fmla="*/ 9136951 w 9141713"/>
                  <a:gd name="connsiteY0" fmla="*/ 4763 h 343947"/>
                  <a:gd name="connsiteX1" fmla="*/ 9136951 w 9141713"/>
                  <a:gd name="connsiteY1" fmla="*/ 339185 h 343947"/>
                  <a:gd name="connsiteX2" fmla="*/ 4763 w 9141713"/>
                  <a:gd name="connsiteY2" fmla="*/ 339185 h 343947"/>
                  <a:gd name="connsiteX3" fmla="*/ 4763 w 9141713"/>
                  <a:gd name="connsiteY3" fmla="*/ 4763 h 343947"/>
                  <a:gd name="connsiteX4" fmla="*/ 9136951 w 9141713"/>
                  <a:gd name="connsiteY4" fmla="*/ 4763 h 343947"/>
                  <a:gd name="connsiteX5" fmla="*/ 9141714 w 9141713"/>
                  <a:gd name="connsiteY5" fmla="*/ 0 h 343947"/>
                  <a:gd name="connsiteX6" fmla="*/ 0 w 9141713"/>
                  <a:gd name="connsiteY6" fmla="*/ 0 h 343947"/>
                  <a:gd name="connsiteX7" fmla="*/ 0 w 9141713"/>
                  <a:gd name="connsiteY7" fmla="*/ 343948 h 343947"/>
                  <a:gd name="connsiteX8" fmla="*/ 9141714 w 9141713"/>
                  <a:gd name="connsiteY8" fmla="*/ 343948 h 343947"/>
                  <a:gd name="connsiteX9" fmla="*/ 9141714 w 9141713"/>
                  <a:gd name="connsiteY9" fmla="*/ 0 h 343947"/>
                  <a:gd name="connsiteX10" fmla="*/ 9141714 w 9141713"/>
                  <a:gd name="connsiteY10" fmla="*/ 0 h 34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41713" h="343947">
                    <a:moveTo>
                      <a:pt x="9136951" y="4763"/>
                    </a:moveTo>
                    <a:lnTo>
                      <a:pt x="9136951" y="339185"/>
                    </a:lnTo>
                    <a:lnTo>
                      <a:pt x="4763" y="339185"/>
                    </a:lnTo>
                    <a:lnTo>
                      <a:pt x="4763" y="4763"/>
                    </a:lnTo>
                    <a:lnTo>
                      <a:pt x="9136951" y="4763"/>
                    </a:lnTo>
                    <a:moveTo>
                      <a:pt x="9141714" y="0"/>
                    </a:moveTo>
                    <a:lnTo>
                      <a:pt x="0" y="0"/>
                    </a:lnTo>
                    <a:lnTo>
                      <a:pt x="0" y="343948"/>
                    </a:lnTo>
                    <a:lnTo>
                      <a:pt x="9141714" y="343948"/>
                    </a:lnTo>
                    <a:lnTo>
                      <a:pt x="9141714" y="0"/>
                    </a:lnTo>
                    <a:lnTo>
                      <a:pt x="91417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aphic 3">
              <a:extLst>
                <a:ext uri="{FF2B5EF4-FFF2-40B4-BE49-F238E27FC236}">
                  <a16:creationId xmlns:a16="http://schemas.microsoft.com/office/drawing/2014/main" id="{6E6F7CFC-78C2-44FE-B6D8-4A23D200B3E4}"/>
                </a:ext>
              </a:extLst>
            </p:cNvPr>
            <p:cNvGrpSpPr/>
            <p:nvPr/>
          </p:nvGrpSpPr>
          <p:grpSpPr>
            <a:xfrm>
              <a:off x="5167312" y="5504656"/>
              <a:ext cx="3918299" cy="339661"/>
              <a:chOff x="5167312" y="5504656"/>
              <a:chExt cx="3918299" cy="339661"/>
            </a:xfrm>
            <a:solidFill>
              <a:srgbClr val="F2939B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045F322-37ED-4786-BA80-F756B7E13353}"/>
                  </a:ext>
                </a:extLst>
              </p:cNvPr>
              <p:cNvSpPr/>
              <p:nvPr/>
            </p:nvSpPr>
            <p:spPr>
              <a:xfrm>
                <a:off x="7841551" y="5506465"/>
                <a:ext cx="580072" cy="336042"/>
              </a:xfrm>
              <a:custGeom>
                <a:avLst/>
                <a:gdLst>
                  <a:gd name="connsiteX0" fmla="*/ 330994 w 580072"/>
                  <a:gd name="connsiteY0" fmla="*/ 336042 h 336042"/>
                  <a:gd name="connsiteX1" fmla="*/ 580072 w 580072"/>
                  <a:gd name="connsiteY1" fmla="*/ 0 h 336042"/>
                  <a:gd name="connsiteX2" fmla="*/ 268795 w 580072"/>
                  <a:gd name="connsiteY2" fmla="*/ 0 h 336042"/>
                  <a:gd name="connsiteX3" fmla="*/ 0 w 580072"/>
                  <a:gd name="connsiteY3" fmla="*/ 336042 h 3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6042">
                    <a:moveTo>
                      <a:pt x="330994" y="336042"/>
                    </a:moveTo>
                    <a:lnTo>
                      <a:pt x="580072" y="0"/>
                    </a:lnTo>
                    <a:lnTo>
                      <a:pt x="268795" y="0"/>
                    </a:lnTo>
                    <a:lnTo>
                      <a:pt x="0" y="336042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732E90B-6512-4FE9-84E3-D950BCDB7FFF}"/>
                  </a:ext>
                </a:extLst>
              </p:cNvPr>
              <p:cNvSpPr/>
              <p:nvPr/>
            </p:nvSpPr>
            <p:spPr>
              <a:xfrm>
                <a:off x="7162037" y="5506465"/>
                <a:ext cx="580072" cy="336042"/>
              </a:xfrm>
              <a:custGeom>
                <a:avLst/>
                <a:gdLst>
                  <a:gd name="connsiteX0" fmla="*/ 330994 w 580072"/>
                  <a:gd name="connsiteY0" fmla="*/ 336042 h 336042"/>
                  <a:gd name="connsiteX1" fmla="*/ 580073 w 580072"/>
                  <a:gd name="connsiteY1" fmla="*/ 0 h 336042"/>
                  <a:gd name="connsiteX2" fmla="*/ 268700 w 580072"/>
                  <a:gd name="connsiteY2" fmla="*/ 0 h 336042"/>
                  <a:gd name="connsiteX3" fmla="*/ 0 w 580072"/>
                  <a:gd name="connsiteY3" fmla="*/ 336042 h 3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6042">
                    <a:moveTo>
                      <a:pt x="330994" y="336042"/>
                    </a:moveTo>
                    <a:lnTo>
                      <a:pt x="580073" y="0"/>
                    </a:lnTo>
                    <a:lnTo>
                      <a:pt x="268700" y="0"/>
                    </a:lnTo>
                    <a:lnTo>
                      <a:pt x="0" y="336042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D50C621-86DF-4347-814C-C5850914FC7E}"/>
                  </a:ext>
                </a:extLst>
              </p:cNvPr>
              <p:cNvSpPr/>
              <p:nvPr/>
            </p:nvSpPr>
            <p:spPr>
              <a:xfrm>
                <a:off x="6482429" y="5506465"/>
                <a:ext cx="580072" cy="336042"/>
              </a:xfrm>
              <a:custGeom>
                <a:avLst/>
                <a:gdLst>
                  <a:gd name="connsiteX0" fmla="*/ 331089 w 580072"/>
                  <a:gd name="connsiteY0" fmla="*/ 336042 h 336042"/>
                  <a:gd name="connsiteX1" fmla="*/ 580072 w 580072"/>
                  <a:gd name="connsiteY1" fmla="*/ 0 h 336042"/>
                  <a:gd name="connsiteX2" fmla="*/ 268795 w 580072"/>
                  <a:gd name="connsiteY2" fmla="*/ 0 h 336042"/>
                  <a:gd name="connsiteX3" fmla="*/ 0 w 580072"/>
                  <a:gd name="connsiteY3" fmla="*/ 336042 h 3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6042">
                    <a:moveTo>
                      <a:pt x="331089" y="336042"/>
                    </a:moveTo>
                    <a:lnTo>
                      <a:pt x="580072" y="0"/>
                    </a:lnTo>
                    <a:lnTo>
                      <a:pt x="268795" y="0"/>
                    </a:lnTo>
                    <a:lnTo>
                      <a:pt x="0" y="336042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DE1C5A2-9BD3-4D5A-BFA3-161070676491}"/>
                  </a:ext>
                </a:extLst>
              </p:cNvPr>
              <p:cNvSpPr/>
              <p:nvPr/>
            </p:nvSpPr>
            <p:spPr>
              <a:xfrm>
                <a:off x="5802915" y="5506465"/>
                <a:ext cx="580072" cy="336042"/>
              </a:xfrm>
              <a:custGeom>
                <a:avLst/>
                <a:gdLst>
                  <a:gd name="connsiteX0" fmla="*/ 330994 w 580072"/>
                  <a:gd name="connsiteY0" fmla="*/ 336042 h 336042"/>
                  <a:gd name="connsiteX1" fmla="*/ 580073 w 580072"/>
                  <a:gd name="connsiteY1" fmla="*/ 0 h 336042"/>
                  <a:gd name="connsiteX2" fmla="*/ 268796 w 580072"/>
                  <a:gd name="connsiteY2" fmla="*/ 0 h 336042"/>
                  <a:gd name="connsiteX3" fmla="*/ 0 w 580072"/>
                  <a:gd name="connsiteY3" fmla="*/ 336042 h 3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6042">
                    <a:moveTo>
                      <a:pt x="330994" y="336042"/>
                    </a:moveTo>
                    <a:lnTo>
                      <a:pt x="580073" y="0"/>
                    </a:lnTo>
                    <a:lnTo>
                      <a:pt x="268796" y="0"/>
                    </a:lnTo>
                    <a:lnTo>
                      <a:pt x="0" y="336042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EC7D8C5-2658-48AC-9710-7D61A5B0DD3B}"/>
                  </a:ext>
                </a:extLst>
              </p:cNvPr>
              <p:cNvSpPr/>
              <p:nvPr/>
            </p:nvSpPr>
            <p:spPr>
              <a:xfrm>
                <a:off x="5167312" y="5506465"/>
                <a:ext cx="580072" cy="336042"/>
              </a:xfrm>
              <a:custGeom>
                <a:avLst/>
                <a:gdLst>
                  <a:gd name="connsiteX0" fmla="*/ 330994 w 580072"/>
                  <a:gd name="connsiteY0" fmla="*/ 336042 h 336042"/>
                  <a:gd name="connsiteX1" fmla="*/ 580073 w 580072"/>
                  <a:gd name="connsiteY1" fmla="*/ 0 h 336042"/>
                  <a:gd name="connsiteX2" fmla="*/ 268795 w 580072"/>
                  <a:gd name="connsiteY2" fmla="*/ 0 h 336042"/>
                  <a:gd name="connsiteX3" fmla="*/ 0 w 580072"/>
                  <a:gd name="connsiteY3" fmla="*/ 336042 h 3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6042">
                    <a:moveTo>
                      <a:pt x="330994" y="336042"/>
                    </a:moveTo>
                    <a:lnTo>
                      <a:pt x="580073" y="0"/>
                    </a:lnTo>
                    <a:lnTo>
                      <a:pt x="268795" y="0"/>
                    </a:lnTo>
                    <a:lnTo>
                      <a:pt x="0" y="336042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7C9828E-4CFA-4008-B004-0301CD4C90FB}"/>
                  </a:ext>
                </a:extLst>
              </p:cNvPr>
              <p:cNvSpPr/>
              <p:nvPr/>
            </p:nvSpPr>
            <p:spPr>
              <a:xfrm>
                <a:off x="8505538" y="5504656"/>
                <a:ext cx="580072" cy="339661"/>
              </a:xfrm>
              <a:custGeom>
                <a:avLst/>
                <a:gdLst>
                  <a:gd name="connsiteX0" fmla="*/ 330994 w 580072"/>
                  <a:gd name="connsiteY0" fmla="*/ 339662 h 339661"/>
                  <a:gd name="connsiteX1" fmla="*/ 580073 w 580072"/>
                  <a:gd name="connsiteY1" fmla="*/ 0 h 339661"/>
                  <a:gd name="connsiteX2" fmla="*/ 268796 w 580072"/>
                  <a:gd name="connsiteY2" fmla="*/ 0 h 339661"/>
                  <a:gd name="connsiteX3" fmla="*/ 0 w 580072"/>
                  <a:gd name="connsiteY3" fmla="*/ 339662 h 33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9661">
                    <a:moveTo>
                      <a:pt x="330994" y="339662"/>
                    </a:moveTo>
                    <a:lnTo>
                      <a:pt x="580073" y="0"/>
                    </a:lnTo>
                    <a:lnTo>
                      <a:pt x="268796" y="0"/>
                    </a:lnTo>
                    <a:lnTo>
                      <a:pt x="0" y="339662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6E6F7CFC-78C2-44FE-B6D8-4A23D200B3E4}"/>
                </a:ext>
              </a:extLst>
            </p:cNvPr>
            <p:cNvGrpSpPr/>
            <p:nvPr/>
          </p:nvGrpSpPr>
          <p:grpSpPr>
            <a:xfrm>
              <a:off x="1875853" y="5506656"/>
              <a:ext cx="3254311" cy="335661"/>
              <a:chOff x="1875853" y="5506656"/>
              <a:chExt cx="3254311" cy="335661"/>
            </a:xfrm>
            <a:solidFill>
              <a:srgbClr val="F2939B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7F1A42F-733B-447B-ACA5-C777E9A9A3B0}"/>
                  </a:ext>
                </a:extLst>
              </p:cNvPr>
              <p:cNvSpPr/>
              <p:nvPr/>
            </p:nvSpPr>
            <p:spPr>
              <a:xfrm>
                <a:off x="4550092" y="5506656"/>
                <a:ext cx="580072" cy="335661"/>
              </a:xfrm>
              <a:custGeom>
                <a:avLst/>
                <a:gdLst>
                  <a:gd name="connsiteX0" fmla="*/ 330994 w 580072"/>
                  <a:gd name="connsiteY0" fmla="*/ 335661 h 335661"/>
                  <a:gd name="connsiteX1" fmla="*/ 580072 w 580072"/>
                  <a:gd name="connsiteY1" fmla="*/ 0 h 335661"/>
                  <a:gd name="connsiteX2" fmla="*/ 268700 w 580072"/>
                  <a:gd name="connsiteY2" fmla="*/ 0 h 335661"/>
                  <a:gd name="connsiteX3" fmla="*/ 0 w 580072"/>
                  <a:gd name="connsiteY3" fmla="*/ 335661 h 33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5661">
                    <a:moveTo>
                      <a:pt x="330994" y="335661"/>
                    </a:moveTo>
                    <a:lnTo>
                      <a:pt x="580072" y="0"/>
                    </a:lnTo>
                    <a:lnTo>
                      <a:pt x="268700" y="0"/>
                    </a:lnTo>
                    <a:lnTo>
                      <a:pt x="0" y="335661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599E224-D997-4A29-92EB-76102D536237}"/>
                  </a:ext>
                </a:extLst>
              </p:cNvPr>
              <p:cNvSpPr/>
              <p:nvPr/>
            </p:nvSpPr>
            <p:spPr>
              <a:xfrm>
                <a:off x="3870578" y="5506656"/>
                <a:ext cx="580072" cy="335661"/>
              </a:xfrm>
              <a:custGeom>
                <a:avLst/>
                <a:gdLst>
                  <a:gd name="connsiteX0" fmla="*/ 330994 w 580072"/>
                  <a:gd name="connsiteY0" fmla="*/ 335661 h 335661"/>
                  <a:gd name="connsiteX1" fmla="*/ 580073 w 580072"/>
                  <a:gd name="connsiteY1" fmla="*/ 0 h 335661"/>
                  <a:gd name="connsiteX2" fmla="*/ 268700 w 580072"/>
                  <a:gd name="connsiteY2" fmla="*/ 0 h 335661"/>
                  <a:gd name="connsiteX3" fmla="*/ 0 w 580072"/>
                  <a:gd name="connsiteY3" fmla="*/ 335661 h 33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5661">
                    <a:moveTo>
                      <a:pt x="330994" y="335661"/>
                    </a:moveTo>
                    <a:lnTo>
                      <a:pt x="580073" y="0"/>
                    </a:lnTo>
                    <a:lnTo>
                      <a:pt x="268700" y="0"/>
                    </a:lnTo>
                    <a:lnTo>
                      <a:pt x="0" y="335661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792F613-64FF-4F76-92B1-FDEFD98F2323}"/>
                  </a:ext>
                </a:extLst>
              </p:cNvPr>
              <p:cNvSpPr/>
              <p:nvPr/>
            </p:nvSpPr>
            <p:spPr>
              <a:xfrm>
                <a:off x="3190970" y="5506656"/>
                <a:ext cx="580072" cy="335661"/>
              </a:xfrm>
              <a:custGeom>
                <a:avLst/>
                <a:gdLst>
                  <a:gd name="connsiteX0" fmla="*/ 331089 w 580072"/>
                  <a:gd name="connsiteY0" fmla="*/ 335661 h 335661"/>
                  <a:gd name="connsiteX1" fmla="*/ 580072 w 580072"/>
                  <a:gd name="connsiteY1" fmla="*/ 0 h 335661"/>
                  <a:gd name="connsiteX2" fmla="*/ 268796 w 580072"/>
                  <a:gd name="connsiteY2" fmla="*/ 0 h 335661"/>
                  <a:gd name="connsiteX3" fmla="*/ 0 w 580072"/>
                  <a:gd name="connsiteY3" fmla="*/ 335661 h 33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5661">
                    <a:moveTo>
                      <a:pt x="331089" y="335661"/>
                    </a:moveTo>
                    <a:lnTo>
                      <a:pt x="580072" y="0"/>
                    </a:lnTo>
                    <a:lnTo>
                      <a:pt x="268796" y="0"/>
                    </a:lnTo>
                    <a:lnTo>
                      <a:pt x="0" y="335661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91EDFA8-17D0-444F-86BA-1A206C23B1A4}"/>
                  </a:ext>
                </a:extLst>
              </p:cNvPr>
              <p:cNvSpPr/>
              <p:nvPr/>
            </p:nvSpPr>
            <p:spPr>
              <a:xfrm>
                <a:off x="2511456" y="5506656"/>
                <a:ext cx="580072" cy="335661"/>
              </a:xfrm>
              <a:custGeom>
                <a:avLst/>
                <a:gdLst>
                  <a:gd name="connsiteX0" fmla="*/ 330994 w 580072"/>
                  <a:gd name="connsiteY0" fmla="*/ 335661 h 335661"/>
                  <a:gd name="connsiteX1" fmla="*/ 580072 w 580072"/>
                  <a:gd name="connsiteY1" fmla="*/ 0 h 335661"/>
                  <a:gd name="connsiteX2" fmla="*/ 268796 w 580072"/>
                  <a:gd name="connsiteY2" fmla="*/ 0 h 335661"/>
                  <a:gd name="connsiteX3" fmla="*/ 0 w 580072"/>
                  <a:gd name="connsiteY3" fmla="*/ 335661 h 33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5661">
                    <a:moveTo>
                      <a:pt x="330994" y="335661"/>
                    </a:moveTo>
                    <a:lnTo>
                      <a:pt x="580072" y="0"/>
                    </a:lnTo>
                    <a:lnTo>
                      <a:pt x="268796" y="0"/>
                    </a:lnTo>
                    <a:lnTo>
                      <a:pt x="0" y="335661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E00B4CF-5DBA-4813-A6C8-92D8BE08CD5E}"/>
                  </a:ext>
                </a:extLst>
              </p:cNvPr>
              <p:cNvSpPr/>
              <p:nvPr/>
            </p:nvSpPr>
            <p:spPr>
              <a:xfrm>
                <a:off x="1875853" y="5506656"/>
                <a:ext cx="580072" cy="335661"/>
              </a:xfrm>
              <a:custGeom>
                <a:avLst/>
                <a:gdLst>
                  <a:gd name="connsiteX0" fmla="*/ 330994 w 580072"/>
                  <a:gd name="connsiteY0" fmla="*/ 335661 h 335661"/>
                  <a:gd name="connsiteX1" fmla="*/ 580072 w 580072"/>
                  <a:gd name="connsiteY1" fmla="*/ 0 h 335661"/>
                  <a:gd name="connsiteX2" fmla="*/ 268700 w 580072"/>
                  <a:gd name="connsiteY2" fmla="*/ 0 h 335661"/>
                  <a:gd name="connsiteX3" fmla="*/ 0 w 580072"/>
                  <a:gd name="connsiteY3" fmla="*/ 335661 h 33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5661">
                    <a:moveTo>
                      <a:pt x="330994" y="335661"/>
                    </a:moveTo>
                    <a:lnTo>
                      <a:pt x="580072" y="0"/>
                    </a:lnTo>
                    <a:lnTo>
                      <a:pt x="268700" y="0"/>
                    </a:lnTo>
                    <a:lnTo>
                      <a:pt x="0" y="335661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3">
              <a:extLst>
                <a:ext uri="{FF2B5EF4-FFF2-40B4-BE49-F238E27FC236}">
                  <a16:creationId xmlns:a16="http://schemas.microsoft.com/office/drawing/2014/main" id="{6E6F7CFC-78C2-44FE-B6D8-4A23D200B3E4}"/>
                </a:ext>
              </a:extLst>
            </p:cNvPr>
            <p:cNvGrpSpPr/>
            <p:nvPr/>
          </p:nvGrpSpPr>
          <p:grpSpPr>
            <a:xfrm>
              <a:off x="-776097" y="5506656"/>
              <a:ext cx="2596800" cy="339185"/>
              <a:chOff x="-776097" y="5506656"/>
              <a:chExt cx="2596800" cy="339185"/>
            </a:xfrm>
            <a:solidFill>
              <a:srgbClr val="F2939B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B65C308-5DE0-40E6-8C7A-903C0169D672}"/>
                  </a:ext>
                </a:extLst>
              </p:cNvPr>
              <p:cNvSpPr/>
              <p:nvPr/>
            </p:nvSpPr>
            <p:spPr>
              <a:xfrm>
                <a:off x="1240631" y="5506656"/>
                <a:ext cx="580072" cy="335375"/>
              </a:xfrm>
              <a:custGeom>
                <a:avLst/>
                <a:gdLst>
                  <a:gd name="connsiteX0" fmla="*/ 330994 w 580072"/>
                  <a:gd name="connsiteY0" fmla="*/ 335375 h 335375"/>
                  <a:gd name="connsiteX1" fmla="*/ 580072 w 580072"/>
                  <a:gd name="connsiteY1" fmla="*/ 0 h 335375"/>
                  <a:gd name="connsiteX2" fmla="*/ 268796 w 580072"/>
                  <a:gd name="connsiteY2" fmla="*/ 0 h 335375"/>
                  <a:gd name="connsiteX3" fmla="*/ 0 w 580072"/>
                  <a:gd name="connsiteY3" fmla="*/ 335375 h 33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5375">
                    <a:moveTo>
                      <a:pt x="330994" y="335375"/>
                    </a:moveTo>
                    <a:lnTo>
                      <a:pt x="580072" y="0"/>
                    </a:lnTo>
                    <a:lnTo>
                      <a:pt x="268796" y="0"/>
                    </a:lnTo>
                    <a:lnTo>
                      <a:pt x="0" y="335375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6C9E708-CCEF-441E-BB49-4C79B8B3390B}"/>
                  </a:ext>
                </a:extLst>
              </p:cNvPr>
              <p:cNvSpPr/>
              <p:nvPr/>
            </p:nvSpPr>
            <p:spPr>
              <a:xfrm>
                <a:off x="561117" y="5506656"/>
                <a:ext cx="580072" cy="335375"/>
              </a:xfrm>
              <a:custGeom>
                <a:avLst/>
                <a:gdLst>
                  <a:gd name="connsiteX0" fmla="*/ 330994 w 580072"/>
                  <a:gd name="connsiteY0" fmla="*/ 335375 h 335375"/>
                  <a:gd name="connsiteX1" fmla="*/ 580072 w 580072"/>
                  <a:gd name="connsiteY1" fmla="*/ 0 h 335375"/>
                  <a:gd name="connsiteX2" fmla="*/ 268700 w 580072"/>
                  <a:gd name="connsiteY2" fmla="*/ 0 h 335375"/>
                  <a:gd name="connsiteX3" fmla="*/ 0 w 580072"/>
                  <a:gd name="connsiteY3" fmla="*/ 335375 h 33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5375">
                    <a:moveTo>
                      <a:pt x="330994" y="335375"/>
                    </a:moveTo>
                    <a:lnTo>
                      <a:pt x="580072" y="0"/>
                    </a:lnTo>
                    <a:lnTo>
                      <a:pt x="268700" y="0"/>
                    </a:lnTo>
                    <a:lnTo>
                      <a:pt x="0" y="335375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B7E4CF8-8947-418C-A20F-3DD3A09A6D6D}"/>
                  </a:ext>
                </a:extLst>
              </p:cNvPr>
              <p:cNvSpPr/>
              <p:nvPr/>
            </p:nvSpPr>
            <p:spPr>
              <a:xfrm>
                <a:off x="-118491" y="5506656"/>
                <a:ext cx="580167" cy="335375"/>
              </a:xfrm>
              <a:custGeom>
                <a:avLst/>
                <a:gdLst>
                  <a:gd name="connsiteX0" fmla="*/ 331089 w 580167"/>
                  <a:gd name="connsiteY0" fmla="*/ 335375 h 335375"/>
                  <a:gd name="connsiteX1" fmla="*/ 580168 w 580167"/>
                  <a:gd name="connsiteY1" fmla="*/ 0 h 335375"/>
                  <a:gd name="connsiteX2" fmla="*/ 268796 w 580167"/>
                  <a:gd name="connsiteY2" fmla="*/ 0 h 335375"/>
                  <a:gd name="connsiteX3" fmla="*/ 0 w 580167"/>
                  <a:gd name="connsiteY3" fmla="*/ 335375 h 33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167" h="335375">
                    <a:moveTo>
                      <a:pt x="331089" y="335375"/>
                    </a:moveTo>
                    <a:lnTo>
                      <a:pt x="580168" y="0"/>
                    </a:lnTo>
                    <a:lnTo>
                      <a:pt x="268796" y="0"/>
                    </a:lnTo>
                    <a:lnTo>
                      <a:pt x="0" y="335375"/>
                    </a:lnTo>
                    <a:close/>
                  </a:path>
                </a:pathLst>
              </a:custGeom>
              <a:solidFill>
                <a:srgbClr val="F2939B"/>
              </a:solidFill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70BC65F-F254-4FB7-B4D3-9B487EE91051}"/>
                  </a:ext>
                </a:extLst>
              </p:cNvPr>
              <p:cNvSpPr/>
              <p:nvPr/>
            </p:nvSpPr>
            <p:spPr>
              <a:xfrm>
                <a:off x="-776097" y="5506656"/>
                <a:ext cx="580072" cy="339185"/>
              </a:xfrm>
              <a:custGeom>
                <a:avLst/>
                <a:gdLst>
                  <a:gd name="connsiteX0" fmla="*/ 330994 w 580072"/>
                  <a:gd name="connsiteY0" fmla="*/ 339185 h 339185"/>
                  <a:gd name="connsiteX1" fmla="*/ 580073 w 580072"/>
                  <a:gd name="connsiteY1" fmla="*/ 0 h 339185"/>
                  <a:gd name="connsiteX2" fmla="*/ 268796 w 580072"/>
                  <a:gd name="connsiteY2" fmla="*/ 0 h 339185"/>
                  <a:gd name="connsiteX3" fmla="*/ 0 w 580072"/>
                  <a:gd name="connsiteY3" fmla="*/ 339185 h 33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72" h="339185">
                    <a:moveTo>
                      <a:pt x="330994" y="339185"/>
                    </a:moveTo>
                    <a:lnTo>
                      <a:pt x="580073" y="0"/>
                    </a:lnTo>
                    <a:lnTo>
                      <a:pt x="268796" y="0"/>
                    </a:lnTo>
                    <a:lnTo>
                      <a:pt x="0" y="339185"/>
                    </a:lnTo>
                    <a:close/>
                  </a:path>
                </a:pathLst>
              </a:custGeom>
              <a:solidFill>
                <a:srgbClr val="F2939B"/>
              </a:solidFill>
              <a:ln w="47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B129943-8625-42AA-B03D-0CFD5DDAAF2A}"/>
              </a:ext>
            </a:extLst>
          </p:cNvPr>
          <p:cNvSpPr/>
          <p:nvPr/>
        </p:nvSpPr>
        <p:spPr>
          <a:xfrm>
            <a:off x="-1231900" y="0"/>
            <a:ext cx="558800" cy="558800"/>
          </a:xfrm>
          <a:prstGeom prst="rect">
            <a:avLst/>
          </a:prstGeom>
          <a:solidFill>
            <a:srgbClr val="F29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ABBE2F-B662-44F6-9147-D4CD3AAF7DC1}"/>
              </a:ext>
            </a:extLst>
          </p:cNvPr>
          <p:cNvSpPr/>
          <p:nvPr/>
        </p:nvSpPr>
        <p:spPr>
          <a:xfrm>
            <a:off x="-1231900" y="647700"/>
            <a:ext cx="558800" cy="558800"/>
          </a:xfrm>
          <a:prstGeom prst="rect">
            <a:avLst/>
          </a:prstGeom>
          <a:solidFill>
            <a:srgbClr val="FFE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F41C0728-C577-40CA-AF2B-9FFA65D5A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503" y="4838757"/>
            <a:ext cx="10318994" cy="8875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9D83197-F5BE-4A2D-BC06-1DC2E6E8B4D3}"/>
              </a:ext>
            </a:extLst>
          </p:cNvPr>
          <p:cNvSpPr txBox="1"/>
          <p:nvPr/>
        </p:nvSpPr>
        <p:spPr>
          <a:xfrm>
            <a:off x="773138" y="2908319"/>
            <a:ext cx="3439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พฤษภาคม</a:t>
            </a:r>
            <a:endParaRPr lang="en-US" sz="60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0BA01C-96FE-491C-872C-F7BA1A6E9A69}"/>
              </a:ext>
            </a:extLst>
          </p:cNvPr>
          <p:cNvSpPr txBox="1"/>
          <p:nvPr/>
        </p:nvSpPr>
        <p:spPr>
          <a:xfrm>
            <a:off x="4417325" y="2885674"/>
            <a:ext cx="3034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มิถุนายน</a:t>
            </a:r>
            <a:endParaRPr lang="en-US" sz="60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F95601-36C8-42A4-A99B-80F9404A2915}"/>
              </a:ext>
            </a:extLst>
          </p:cNvPr>
          <p:cNvSpPr txBox="1"/>
          <p:nvPr/>
        </p:nvSpPr>
        <p:spPr>
          <a:xfrm>
            <a:off x="7763950" y="2827989"/>
            <a:ext cx="3553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กรกฎาคม</a:t>
            </a:r>
            <a:endParaRPr lang="en-US" sz="60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A0ABFE-29BD-47C3-9FFC-E49732636B55}"/>
              </a:ext>
            </a:extLst>
          </p:cNvPr>
          <p:cNvSpPr txBox="1"/>
          <p:nvPr/>
        </p:nvSpPr>
        <p:spPr>
          <a:xfrm>
            <a:off x="1624694" y="5066450"/>
            <a:ext cx="158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solidFill>
                  <a:schemeClr val="tx2"/>
                </a:solidFill>
              </a:rPr>
              <a:t>เริ่มต้น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2F3C1E-645C-44D5-9AE1-7D33687B9FC7}"/>
              </a:ext>
            </a:extLst>
          </p:cNvPr>
          <p:cNvSpPr txBox="1"/>
          <p:nvPr/>
        </p:nvSpPr>
        <p:spPr>
          <a:xfrm>
            <a:off x="4038953" y="5087841"/>
            <a:ext cx="158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solidFill>
                  <a:schemeClr val="tx2"/>
                </a:solidFill>
              </a:rPr>
              <a:t>17 พฤษภาคม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BD7196-8E1B-4688-BAE6-D7B8ACBBAB62}"/>
              </a:ext>
            </a:extLst>
          </p:cNvPr>
          <p:cNvSpPr txBox="1"/>
          <p:nvPr/>
        </p:nvSpPr>
        <p:spPr>
          <a:xfrm>
            <a:off x="6421932" y="5087841"/>
            <a:ext cx="158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solidFill>
                  <a:schemeClr val="tx2"/>
                </a:solidFill>
              </a:rPr>
              <a:t>สิ้นสุด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D505AB-71BF-443E-84C5-AE3A30D8FF3E}"/>
              </a:ext>
            </a:extLst>
          </p:cNvPr>
          <p:cNvSpPr txBox="1"/>
          <p:nvPr/>
        </p:nvSpPr>
        <p:spPr>
          <a:xfrm>
            <a:off x="8451429" y="5097847"/>
            <a:ext cx="158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solidFill>
                  <a:schemeClr val="tx2"/>
                </a:solidFill>
              </a:rPr>
              <a:t>30 กรกฎาคม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9ECA01-A9D9-4B22-B987-7570C1F693B1}"/>
              </a:ext>
            </a:extLst>
          </p:cNvPr>
          <p:cNvSpPr txBox="1"/>
          <p:nvPr/>
        </p:nvSpPr>
        <p:spPr>
          <a:xfrm>
            <a:off x="3508043" y="1540820"/>
            <a:ext cx="4991100" cy="95474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th-TH" sz="66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ระยะเวลาฝึกปฏิบัติงาน</a:t>
            </a:r>
            <a:endParaRPr lang="en-US" sz="66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9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7F59F772-AF70-4B91-81AF-BB2B9F74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391" y="852106"/>
            <a:ext cx="4863499" cy="535113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2E28A1-5721-4D4E-9B55-395A9B303EA7}"/>
              </a:ext>
            </a:extLst>
          </p:cNvPr>
          <p:cNvSpPr/>
          <p:nvPr/>
        </p:nvSpPr>
        <p:spPr>
          <a:xfrm>
            <a:off x="-28282" y="4917099"/>
            <a:ext cx="6173141" cy="1951409"/>
          </a:xfrm>
          <a:custGeom>
            <a:avLst/>
            <a:gdLst>
              <a:gd name="connsiteX0" fmla="*/ 7088 w 4629856"/>
              <a:gd name="connsiteY0" fmla="*/ 1462986 h 1463557"/>
              <a:gd name="connsiteX1" fmla="*/ 42902 w 4629856"/>
              <a:gd name="connsiteY1" fmla="*/ 1134755 h 1463557"/>
              <a:gd name="connsiteX2" fmla="*/ 286647 w 4629856"/>
              <a:gd name="connsiteY2" fmla="*/ 830717 h 1463557"/>
              <a:gd name="connsiteX3" fmla="*/ 977209 w 4629856"/>
              <a:gd name="connsiteY3" fmla="*/ 788235 h 1463557"/>
              <a:gd name="connsiteX4" fmla="*/ 1322205 w 4629856"/>
              <a:gd name="connsiteY4" fmla="*/ 991594 h 1463557"/>
              <a:gd name="connsiteX5" fmla="*/ 1724636 w 4629856"/>
              <a:gd name="connsiteY5" fmla="*/ 1114657 h 1463557"/>
              <a:gd name="connsiteX6" fmla="*/ 2049915 w 4629856"/>
              <a:gd name="connsiteY6" fmla="*/ 944540 h 1463557"/>
              <a:gd name="connsiteX7" fmla="*/ 2200029 w 4629856"/>
              <a:gd name="connsiteY7" fmla="*/ 669839 h 1463557"/>
              <a:gd name="connsiteX8" fmla="*/ 2461871 w 4629856"/>
              <a:gd name="connsiteY8" fmla="*/ 365134 h 1463557"/>
              <a:gd name="connsiteX9" fmla="*/ 2937169 w 4629856"/>
              <a:gd name="connsiteY9" fmla="*/ 278267 h 1463557"/>
              <a:gd name="connsiteX10" fmla="*/ 3321502 w 4629856"/>
              <a:gd name="connsiteY10" fmla="*/ 499247 h 1463557"/>
              <a:gd name="connsiteX11" fmla="*/ 3766415 w 4629856"/>
              <a:gd name="connsiteY11" fmla="*/ 617833 h 1463557"/>
              <a:gd name="connsiteX12" fmla="*/ 3971488 w 4629856"/>
              <a:gd name="connsiteY12" fmla="*/ 519535 h 1463557"/>
              <a:gd name="connsiteX13" fmla="*/ 4189802 w 4629856"/>
              <a:gd name="connsiteY13" fmla="*/ 114246 h 1463557"/>
              <a:gd name="connsiteX14" fmla="*/ 4629856 w 4629856"/>
              <a:gd name="connsiteY14" fmla="*/ 4709 h 1463557"/>
              <a:gd name="connsiteX15" fmla="*/ 4629856 w 4629856"/>
              <a:gd name="connsiteY15" fmla="*/ 1463558 h 1463557"/>
              <a:gd name="connsiteX16" fmla="*/ 7088 w 4629856"/>
              <a:gd name="connsiteY16" fmla="*/ 1462986 h 146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9856" h="1463557">
                <a:moveTo>
                  <a:pt x="7088" y="1462986"/>
                </a:moveTo>
                <a:cubicBezTo>
                  <a:pt x="-1770" y="1403360"/>
                  <a:pt x="-12152" y="1277439"/>
                  <a:pt x="42902" y="1134755"/>
                </a:cubicBezTo>
                <a:cubicBezTo>
                  <a:pt x="56904" y="1098560"/>
                  <a:pt x="122055" y="939397"/>
                  <a:pt x="286647" y="830717"/>
                </a:cubicBezTo>
                <a:cubicBezTo>
                  <a:pt x="580493" y="636692"/>
                  <a:pt x="936157" y="771947"/>
                  <a:pt x="977209" y="788235"/>
                </a:cubicBezTo>
                <a:cubicBezTo>
                  <a:pt x="1109702" y="841004"/>
                  <a:pt x="1103416" y="850910"/>
                  <a:pt x="1322205" y="991594"/>
                </a:cubicBezTo>
                <a:cubicBezTo>
                  <a:pt x="1433362" y="1063031"/>
                  <a:pt x="1574427" y="1126087"/>
                  <a:pt x="1724636" y="1114657"/>
                </a:cubicBezTo>
                <a:cubicBezTo>
                  <a:pt x="1864463" y="1103989"/>
                  <a:pt x="1979906" y="1029694"/>
                  <a:pt x="2049915" y="944540"/>
                </a:cubicBezTo>
                <a:cubicBezTo>
                  <a:pt x="2119924" y="859387"/>
                  <a:pt x="2153928" y="762613"/>
                  <a:pt x="2200029" y="669839"/>
                </a:cubicBezTo>
                <a:cubicBezTo>
                  <a:pt x="2256227" y="556777"/>
                  <a:pt x="2334427" y="445240"/>
                  <a:pt x="2461871" y="365134"/>
                </a:cubicBezTo>
                <a:cubicBezTo>
                  <a:pt x="2589316" y="285029"/>
                  <a:pt x="2774005" y="241405"/>
                  <a:pt x="2937169" y="278267"/>
                </a:cubicBezTo>
                <a:cubicBezTo>
                  <a:pt x="3096903" y="314366"/>
                  <a:pt x="3203869" y="415617"/>
                  <a:pt x="3321502" y="499247"/>
                </a:cubicBezTo>
                <a:cubicBezTo>
                  <a:pt x="3578201" y="681746"/>
                  <a:pt x="3720695" y="626691"/>
                  <a:pt x="3766415" y="617833"/>
                </a:cubicBezTo>
                <a:cubicBezTo>
                  <a:pt x="3803658" y="610689"/>
                  <a:pt x="3891097" y="588686"/>
                  <a:pt x="3971488" y="519535"/>
                </a:cubicBezTo>
                <a:cubicBezTo>
                  <a:pt x="4124651" y="387804"/>
                  <a:pt x="4079883" y="233213"/>
                  <a:pt x="4189802" y="114246"/>
                </a:cubicBezTo>
                <a:cubicBezTo>
                  <a:pt x="4250571" y="48428"/>
                  <a:pt x="4369824" y="-18533"/>
                  <a:pt x="4629856" y="4709"/>
                </a:cubicBezTo>
                <a:cubicBezTo>
                  <a:pt x="4629856" y="490960"/>
                  <a:pt x="4629856" y="977306"/>
                  <a:pt x="4629856" y="1463558"/>
                </a:cubicBezTo>
                <a:lnTo>
                  <a:pt x="7088" y="1462986"/>
                </a:lnTo>
                <a:close/>
              </a:path>
            </a:pathLst>
          </a:custGeom>
          <a:solidFill>
            <a:srgbClr val="F2939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138BCC-0451-44C3-AF7F-82A0168BBF50}"/>
              </a:ext>
            </a:extLst>
          </p:cNvPr>
          <p:cNvSpPr/>
          <p:nvPr/>
        </p:nvSpPr>
        <p:spPr>
          <a:xfrm>
            <a:off x="-31530" y="10510"/>
            <a:ext cx="6176492" cy="1844951"/>
          </a:xfrm>
          <a:custGeom>
            <a:avLst/>
            <a:gdLst>
              <a:gd name="connsiteX0" fmla="*/ 4622864 w 4632369"/>
              <a:gd name="connsiteY0" fmla="*/ 476 h 1383713"/>
              <a:gd name="connsiteX1" fmla="*/ 4413695 w 4632369"/>
              <a:gd name="connsiteY1" fmla="*/ 518732 h 1383713"/>
              <a:gd name="connsiteX2" fmla="*/ 3652742 w 4632369"/>
              <a:gd name="connsiteY2" fmla="*/ 635603 h 1383713"/>
              <a:gd name="connsiteX3" fmla="*/ 3307747 w 4632369"/>
              <a:gd name="connsiteY3" fmla="*/ 444246 h 1383713"/>
              <a:gd name="connsiteX4" fmla="*/ 2905316 w 4632369"/>
              <a:gd name="connsiteY4" fmla="*/ 328422 h 1383713"/>
              <a:gd name="connsiteX5" fmla="*/ 2580037 w 4632369"/>
              <a:gd name="connsiteY5" fmla="*/ 488537 h 1383713"/>
              <a:gd name="connsiteX6" fmla="*/ 2429923 w 4632369"/>
              <a:gd name="connsiteY6" fmla="*/ 747141 h 1383713"/>
              <a:gd name="connsiteX7" fmla="*/ 2168081 w 4632369"/>
              <a:gd name="connsiteY7" fmla="*/ 1033939 h 1383713"/>
              <a:gd name="connsiteX8" fmla="*/ 1692783 w 4632369"/>
              <a:gd name="connsiteY8" fmla="*/ 1115759 h 1383713"/>
              <a:gd name="connsiteX9" fmla="*/ 1308449 w 4632369"/>
              <a:gd name="connsiteY9" fmla="*/ 907733 h 1383713"/>
              <a:gd name="connsiteX10" fmla="*/ 863537 w 4632369"/>
              <a:gd name="connsiteY10" fmla="*/ 796100 h 1383713"/>
              <a:gd name="connsiteX11" fmla="*/ 660749 w 4632369"/>
              <a:gd name="connsiteY11" fmla="*/ 892969 h 1383713"/>
              <a:gd name="connsiteX12" fmla="*/ 440817 w 4632369"/>
              <a:gd name="connsiteY12" fmla="*/ 1236440 h 1383713"/>
              <a:gd name="connsiteX13" fmla="*/ 0 w 4632369"/>
              <a:gd name="connsiteY13" fmla="*/ 1383697 h 1383713"/>
              <a:gd name="connsiteX14" fmla="*/ 0 w 4632369"/>
              <a:gd name="connsiteY14" fmla="*/ 0 h 1383713"/>
              <a:gd name="connsiteX15" fmla="*/ 4622864 w 4632369"/>
              <a:gd name="connsiteY15" fmla="*/ 476 h 138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32369" h="1383713">
                <a:moveTo>
                  <a:pt x="4622864" y="476"/>
                </a:moveTo>
                <a:cubicBezTo>
                  <a:pt x="4657630" y="183261"/>
                  <a:pt x="4599051" y="380524"/>
                  <a:pt x="4413695" y="518732"/>
                </a:cubicBezTo>
                <a:cubicBezTo>
                  <a:pt x="4228338" y="656939"/>
                  <a:pt x="3902774" y="719042"/>
                  <a:pt x="3652742" y="635603"/>
                </a:cubicBezTo>
                <a:cubicBezTo>
                  <a:pt x="3518059" y="590645"/>
                  <a:pt x="3418904" y="511493"/>
                  <a:pt x="3307747" y="444246"/>
                </a:cubicBezTo>
                <a:cubicBezTo>
                  <a:pt x="3196590" y="377000"/>
                  <a:pt x="3055525" y="317659"/>
                  <a:pt x="2905316" y="328422"/>
                </a:cubicBezTo>
                <a:cubicBezTo>
                  <a:pt x="2765489" y="338423"/>
                  <a:pt x="2650046" y="408432"/>
                  <a:pt x="2580037" y="488537"/>
                </a:cubicBezTo>
                <a:cubicBezTo>
                  <a:pt x="2510028" y="568738"/>
                  <a:pt x="2476024" y="659797"/>
                  <a:pt x="2429923" y="747141"/>
                </a:cubicBezTo>
                <a:cubicBezTo>
                  <a:pt x="2373725" y="853631"/>
                  <a:pt x="2295525" y="958501"/>
                  <a:pt x="2168081" y="1033939"/>
                </a:cubicBezTo>
                <a:cubicBezTo>
                  <a:pt x="2040636" y="1109377"/>
                  <a:pt x="1855946" y="1150430"/>
                  <a:pt x="1692783" y="1115759"/>
                </a:cubicBezTo>
                <a:cubicBezTo>
                  <a:pt x="1533049" y="1081754"/>
                  <a:pt x="1426083" y="986409"/>
                  <a:pt x="1308449" y="907733"/>
                </a:cubicBezTo>
                <a:cubicBezTo>
                  <a:pt x="1049465" y="734378"/>
                  <a:pt x="914305" y="785908"/>
                  <a:pt x="863537" y="796100"/>
                </a:cubicBezTo>
                <a:cubicBezTo>
                  <a:pt x="759619" y="816769"/>
                  <a:pt x="686943" y="871538"/>
                  <a:pt x="660749" y="892969"/>
                </a:cubicBezTo>
                <a:cubicBezTo>
                  <a:pt x="528542" y="1001268"/>
                  <a:pt x="537591" y="1125474"/>
                  <a:pt x="440817" y="1236440"/>
                </a:cubicBezTo>
                <a:cubicBezTo>
                  <a:pt x="378143" y="1308259"/>
                  <a:pt x="257366" y="1385030"/>
                  <a:pt x="0" y="1383697"/>
                </a:cubicBezTo>
                <a:cubicBezTo>
                  <a:pt x="0" y="922401"/>
                  <a:pt x="0" y="461200"/>
                  <a:pt x="0" y="0"/>
                </a:cubicBezTo>
                <a:lnTo>
                  <a:pt x="4622864" y="476"/>
                </a:lnTo>
                <a:close/>
              </a:path>
            </a:pathLst>
          </a:custGeom>
          <a:solidFill>
            <a:srgbClr val="F2939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C5BD1-66D1-4AFA-9A84-C9BC602925DC}"/>
              </a:ext>
            </a:extLst>
          </p:cNvPr>
          <p:cNvSpPr/>
          <p:nvPr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E0D8"/>
          </a:solidFill>
          <a:ln w="12700" cap="flat">
            <a:solidFill>
              <a:srgbClr val="000000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7DE00-1A34-4E83-9026-128DB4E33109}"/>
              </a:ext>
            </a:extLst>
          </p:cNvPr>
          <p:cNvSpPr txBox="1"/>
          <p:nvPr/>
        </p:nvSpPr>
        <p:spPr>
          <a:xfrm>
            <a:off x="875150" y="1855461"/>
            <a:ext cx="307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ส่วนงาน</a:t>
            </a:r>
            <a:endParaRPr lang="en-US" sz="54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A40D4-214F-4F06-997E-4D8A7BC8C171}"/>
              </a:ext>
            </a:extLst>
          </p:cNvPr>
          <p:cNvSpPr txBox="1"/>
          <p:nvPr/>
        </p:nvSpPr>
        <p:spPr>
          <a:xfrm>
            <a:off x="882470" y="3180441"/>
            <a:ext cx="43484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dirty="0">
                <a:solidFill>
                  <a:schemeClr val="tx2"/>
                </a:solidFill>
              </a:rPr>
              <a:t>การตลาด / งานติดตามหนี้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20649-D7EF-41C8-B2FA-5F4BC8DC9E9E}"/>
              </a:ext>
            </a:extLst>
          </p:cNvPr>
          <p:cNvSpPr txBox="1"/>
          <p:nvPr/>
        </p:nvSpPr>
        <p:spPr>
          <a:xfrm>
            <a:off x="8503103" y="378133"/>
            <a:ext cx="307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54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พี่เลี้ยง</a:t>
            </a:r>
            <a:endParaRPr lang="en-US" sz="54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2C0E6-9847-4FAA-AEF5-7B8A257604A2}"/>
              </a:ext>
            </a:extLst>
          </p:cNvPr>
          <p:cNvSpPr txBox="1"/>
          <p:nvPr/>
        </p:nvSpPr>
        <p:spPr>
          <a:xfrm>
            <a:off x="7217545" y="1387208"/>
            <a:ext cx="4253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h-TH" sz="3200" dirty="0">
                <a:solidFill>
                  <a:schemeClr val="tx2"/>
                </a:solidFill>
              </a:rPr>
              <a:t>นายสมศักดิ์ ตุ้ยเต็มวงศ์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8729E1D-478E-4E3E-84E8-F7B6DC36C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67" y="2057728"/>
            <a:ext cx="4335197" cy="42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9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252B0C1-40C8-423E-94D5-077A34B5B21B}"/>
              </a:ext>
            </a:extLst>
          </p:cNvPr>
          <p:cNvGrpSpPr/>
          <p:nvPr/>
        </p:nvGrpSpPr>
        <p:grpSpPr>
          <a:xfrm>
            <a:off x="0" y="-308134"/>
            <a:ext cx="12192000" cy="15066872"/>
            <a:chOff x="0" y="-308134"/>
            <a:chExt cx="12192000" cy="1506687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31871C6-1094-4DE3-BE33-CCDB9EEA34E1}"/>
                </a:ext>
              </a:extLst>
            </p:cNvPr>
            <p:cNvSpPr/>
            <p:nvPr/>
          </p:nvSpPr>
          <p:spPr>
            <a:xfrm>
              <a:off x="0" y="-29995"/>
              <a:ext cx="5203377" cy="6931812"/>
            </a:xfrm>
            <a:custGeom>
              <a:avLst/>
              <a:gdLst>
                <a:gd name="connsiteX0" fmla="*/ 4369607 w 5203377"/>
                <a:gd name="connsiteY0" fmla="*/ 0 h 6931812"/>
                <a:gd name="connsiteX1" fmla="*/ 5047249 w 5203377"/>
                <a:gd name="connsiteY1" fmla="*/ 0 h 6931812"/>
                <a:gd name="connsiteX2" fmla="*/ 5113382 w 5203377"/>
                <a:gd name="connsiteY2" fmla="*/ 86891 h 6931812"/>
                <a:gd name="connsiteX3" fmla="*/ 5176609 w 5203377"/>
                <a:gd name="connsiteY3" fmla="*/ 616852 h 6931812"/>
                <a:gd name="connsiteX4" fmla="*/ 4668490 w 5203377"/>
                <a:gd name="connsiteY4" fmla="*/ 1304820 h 6931812"/>
                <a:gd name="connsiteX5" fmla="*/ 4672322 w 5203377"/>
                <a:gd name="connsiteY5" fmla="*/ 1490031 h 6931812"/>
                <a:gd name="connsiteX6" fmla="*/ 5129092 w 5203377"/>
                <a:gd name="connsiteY6" fmla="*/ 2087308 h 6931812"/>
                <a:gd name="connsiteX7" fmla="*/ 5107122 w 5203377"/>
                <a:gd name="connsiteY7" fmla="*/ 2562983 h 6931812"/>
                <a:gd name="connsiteX8" fmla="*/ 4632597 w 5203377"/>
                <a:gd name="connsiteY8" fmla="*/ 3198835 h 6931812"/>
                <a:gd name="connsiteX9" fmla="*/ 4629148 w 5203377"/>
                <a:gd name="connsiteY9" fmla="*/ 3548438 h 6931812"/>
                <a:gd name="connsiteX10" fmla="*/ 5099714 w 5203377"/>
                <a:gd name="connsiteY10" fmla="*/ 4110845 h 6931812"/>
                <a:gd name="connsiteX11" fmla="*/ 5086685 w 5203377"/>
                <a:gd name="connsiteY11" fmla="*/ 4894354 h 6931812"/>
                <a:gd name="connsiteX12" fmla="*/ 4709109 w 5203377"/>
                <a:gd name="connsiteY12" fmla="*/ 5414481 h 6931812"/>
                <a:gd name="connsiteX13" fmla="*/ 4714090 w 5203377"/>
                <a:gd name="connsiteY13" fmla="*/ 5639034 h 6931812"/>
                <a:gd name="connsiteX14" fmla="*/ 5081959 w 5203377"/>
                <a:gd name="connsiteY14" fmla="*/ 6142427 h 6931812"/>
                <a:gd name="connsiteX15" fmla="*/ 5114789 w 5203377"/>
                <a:gd name="connsiteY15" fmla="*/ 6897322 h 6931812"/>
                <a:gd name="connsiteX16" fmla="*/ 5095711 w 5203377"/>
                <a:gd name="connsiteY16" fmla="*/ 6931812 h 6931812"/>
                <a:gd name="connsiteX17" fmla="*/ 4413410 w 5203377"/>
                <a:gd name="connsiteY17" fmla="*/ 6931812 h 6931812"/>
                <a:gd name="connsiteX18" fmla="*/ 4411209 w 5203377"/>
                <a:gd name="connsiteY18" fmla="*/ 6931812 h 6931812"/>
                <a:gd name="connsiteX19" fmla="*/ 0 w 5203377"/>
                <a:gd name="connsiteY19" fmla="*/ 6931812 h 6931812"/>
                <a:gd name="connsiteX20" fmla="*/ 0 w 5203377"/>
                <a:gd name="connsiteY20" fmla="*/ 34264 h 6931812"/>
                <a:gd name="connsiteX21" fmla="*/ 4369813 w 5203377"/>
                <a:gd name="connsiteY21" fmla="*/ 34264 h 693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03377" h="6931812">
                  <a:moveTo>
                    <a:pt x="4369607" y="0"/>
                  </a:moveTo>
                  <a:lnTo>
                    <a:pt x="5047249" y="0"/>
                  </a:lnTo>
                  <a:lnTo>
                    <a:pt x="5113382" y="86891"/>
                  </a:lnTo>
                  <a:cubicBezTo>
                    <a:pt x="5193852" y="228675"/>
                    <a:pt x="5233450" y="438028"/>
                    <a:pt x="5176609" y="616852"/>
                  </a:cubicBezTo>
                  <a:cubicBezTo>
                    <a:pt x="5074551" y="937972"/>
                    <a:pt x="4721754" y="963008"/>
                    <a:pt x="4668490" y="1304820"/>
                  </a:cubicBezTo>
                  <a:cubicBezTo>
                    <a:pt x="4654184" y="1396276"/>
                    <a:pt x="4667852" y="1468829"/>
                    <a:pt x="4672322" y="1490031"/>
                  </a:cubicBezTo>
                  <a:cubicBezTo>
                    <a:pt x="4733889" y="1784709"/>
                    <a:pt x="5024097" y="1819964"/>
                    <a:pt x="5129092" y="2087308"/>
                  </a:cubicBezTo>
                  <a:cubicBezTo>
                    <a:pt x="5210586" y="2295001"/>
                    <a:pt x="5128199" y="2508826"/>
                    <a:pt x="5107122" y="2562983"/>
                  </a:cubicBezTo>
                  <a:cubicBezTo>
                    <a:pt x="4987693" y="2870564"/>
                    <a:pt x="4721371" y="2884103"/>
                    <a:pt x="4632597" y="3198835"/>
                  </a:cubicBezTo>
                  <a:cubicBezTo>
                    <a:pt x="4617141" y="3253889"/>
                    <a:pt x="4585847" y="3392861"/>
                    <a:pt x="4629148" y="3548438"/>
                  </a:cubicBezTo>
                  <a:cubicBezTo>
                    <a:pt x="4710770" y="3842224"/>
                    <a:pt x="4954737" y="3836602"/>
                    <a:pt x="5099714" y="4110845"/>
                  </a:cubicBezTo>
                  <a:cubicBezTo>
                    <a:pt x="5218121" y="4334760"/>
                    <a:pt x="5219400" y="4666352"/>
                    <a:pt x="5086685" y="4894354"/>
                  </a:cubicBezTo>
                  <a:cubicBezTo>
                    <a:pt x="4960103" y="5111755"/>
                    <a:pt x="4756626" y="5157740"/>
                    <a:pt x="4709109" y="5414481"/>
                  </a:cubicBezTo>
                  <a:cubicBezTo>
                    <a:pt x="4705148" y="5435685"/>
                    <a:pt x="4689693" y="5526885"/>
                    <a:pt x="4714090" y="5639034"/>
                  </a:cubicBezTo>
                  <a:cubicBezTo>
                    <a:pt x="4769653" y="5894372"/>
                    <a:pt x="4959975" y="5927327"/>
                    <a:pt x="5081959" y="6142427"/>
                  </a:cubicBezTo>
                  <a:cubicBezTo>
                    <a:pt x="5199984" y="6350312"/>
                    <a:pt x="5218258" y="6665380"/>
                    <a:pt x="5114789" y="6897322"/>
                  </a:cubicBezTo>
                  <a:lnTo>
                    <a:pt x="5095711" y="6931812"/>
                  </a:lnTo>
                  <a:lnTo>
                    <a:pt x="4413410" y="6931812"/>
                  </a:lnTo>
                  <a:lnTo>
                    <a:pt x="4411209" y="6931812"/>
                  </a:lnTo>
                  <a:lnTo>
                    <a:pt x="0" y="6931812"/>
                  </a:lnTo>
                  <a:lnTo>
                    <a:pt x="0" y="34264"/>
                  </a:lnTo>
                  <a:lnTo>
                    <a:pt x="4369813" y="34264"/>
                  </a:lnTo>
                  <a:close/>
                </a:path>
              </a:pathLst>
            </a:custGeom>
            <a:solidFill>
              <a:srgbClr val="FFE0D8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ACF8F6A-85CF-4DB5-B42D-D89C6F140F12}"/>
                </a:ext>
              </a:extLst>
            </p:cNvPr>
            <p:cNvSpPr/>
            <p:nvPr/>
          </p:nvSpPr>
          <p:spPr>
            <a:xfrm>
              <a:off x="4498874" y="57534"/>
              <a:ext cx="558877" cy="6790763"/>
            </a:xfrm>
            <a:custGeom>
              <a:avLst/>
              <a:gdLst>
                <a:gd name="connsiteX0" fmla="*/ 286243 w 312566"/>
                <a:gd name="connsiteY0" fmla="*/ 0 h 3797903"/>
                <a:gd name="connsiteX1" fmla="*/ 227950 w 312566"/>
                <a:gd name="connsiteY1" fmla="*/ 312825 h 3797903"/>
                <a:gd name="connsiteX2" fmla="*/ 101720 w 312566"/>
                <a:gd name="connsiteY2" fmla="*/ 450985 h 3797903"/>
                <a:gd name="connsiteX3" fmla="*/ 44069 w 312566"/>
                <a:gd name="connsiteY3" fmla="*/ 643938 h 3797903"/>
                <a:gd name="connsiteX4" fmla="*/ 312460 w 312566"/>
                <a:gd name="connsiteY4" fmla="*/ 1190506 h 3797903"/>
                <a:gd name="connsiteX5" fmla="*/ 9422 w 312566"/>
                <a:gd name="connsiteY5" fmla="*/ 1752219 h 3797903"/>
                <a:gd name="connsiteX6" fmla="*/ 101291 w 312566"/>
                <a:gd name="connsiteY6" fmla="*/ 2107549 h 3797903"/>
                <a:gd name="connsiteX7" fmla="*/ 275670 w 312566"/>
                <a:gd name="connsiteY7" fmla="*/ 2363224 h 3797903"/>
                <a:gd name="connsiteX8" fmla="*/ 152797 w 312566"/>
                <a:gd name="connsiteY8" fmla="*/ 2777705 h 3797903"/>
                <a:gd name="connsiteX9" fmla="*/ 96933 w 312566"/>
                <a:gd name="connsiteY9" fmla="*/ 3195542 h 3797903"/>
                <a:gd name="connsiteX10" fmla="*/ 204232 w 312566"/>
                <a:gd name="connsiteY10" fmla="*/ 3320701 h 3797903"/>
                <a:gd name="connsiteX11" fmla="*/ 231379 w 312566"/>
                <a:gd name="connsiteY11" fmla="*/ 3797903 h 379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2566" h="3797903">
                  <a:moveTo>
                    <a:pt x="286243" y="0"/>
                  </a:moveTo>
                  <a:cubicBezTo>
                    <a:pt x="317747" y="105585"/>
                    <a:pt x="295315" y="225671"/>
                    <a:pt x="227950" y="312825"/>
                  </a:cubicBezTo>
                  <a:cubicBezTo>
                    <a:pt x="189730" y="362188"/>
                    <a:pt x="138796" y="400764"/>
                    <a:pt x="101720" y="450985"/>
                  </a:cubicBezTo>
                  <a:cubicBezTo>
                    <a:pt x="61072" y="506206"/>
                    <a:pt x="38640" y="575572"/>
                    <a:pt x="44069" y="643938"/>
                  </a:cubicBezTo>
                  <a:cubicBezTo>
                    <a:pt x="60286" y="849606"/>
                    <a:pt x="306674" y="984266"/>
                    <a:pt x="312460" y="1190506"/>
                  </a:cubicBezTo>
                  <a:cubicBezTo>
                    <a:pt x="318532" y="1407033"/>
                    <a:pt x="61429" y="1541979"/>
                    <a:pt x="9422" y="1752219"/>
                  </a:cubicBezTo>
                  <a:cubicBezTo>
                    <a:pt x="-20939" y="1875020"/>
                    <a:pt x="25353" y="2006394"/>
                    <a:pt x="101291" y="2107549"/>
                  </a:cubicBezTo>
                  <a:cubicBezTo>
                    <a:pt x="163727" y="2190702"/>
                    <a:pt x="248023" y="2262997"/>
                    <a:pt x="275670" y="2363224"/>
                  </a:cubicBezTo>
                  <a:cubicBezTo>
                    <a:pt x="315175" y="2506242"/>
                    <a:pt x="227164" y="2649331"/>
                    <a:pt x="152797" y="2777705"/>
                  </a:cubicBezTo>
                  <a:cubicBezTo>
                    <a:pt x="78431" y="2906078"/>
                    <a:pt x="15209" y="3071741"/>
                    <a:pt x="96933" y="3195542"/>
                  </a:cubicBezTo>
                  <a:cubicBezTo>
                    <a:pt x="124508" y="3237333"/>
                    <a:pt x="169871" y="3284196"/>
                    <a:pt x="204232" y="3320701"/>
                  </a:cubicBezTo>
                  <a:cubicBezTo>
                    <a:pt x="322676" y="3446788"/>
                    <a:pt x="334749" y="3659172"/>
                    <a:pt x="231379" y="3797903"/>
                  </a:cubicBezTo>
                </a:path>
              </a:pathLst>
            </a:custGeom>
            <a:noFill/>
            <a:ln w="7144" cap="flat">
              <a:solidFill>
                <a:srgbClr val="000000"/>
              </a:solidFill>
              <a:custDash>
                <a:ds d="388927" sp="388927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CD7928D-F3CC-4D33-8C35-5B9B8D3A692F}"/>
                </a:ext>
              </a:extLst>
            </p:cNvPr>
            <p:cNvSpPr/>
            <p:nvPr/>
          </p:nvSpPr>
          <p:spPr>
            <a:xfrm>
              <a:off x="11212709" y="0"/>
              <a:ext cx="979291" cy="14758738"/>
            </a:xfrm>
            <a:custGeom>
              <a:avLst/>
              <a:gdLst>
                <a:gd name="connsiteX0" fmla="*/ 494012 w 979291"/>
                <a:gd name="connsiteY0" fmla="*/ 14758736 h 14758738"/>
                <a:gd name="connsiteX1" fmla="*/ 979291 w 979291"/>
                <a:gd name="connsiteY1" fmla="*/ 14758736 h 14758738"/>
                <a:gd name="connsiteX2" fmla="*/ 979291 w 979291"/>
                <a:gd name="connsiteY2" fmla="*/ 14758738 h 14758738"/>
                <a:gd name="connsiteX3" fmla="*/ 853425 w 979291"/>
                <a:gd name="connsiteY3" fmla="*/ 14758738 h 14758738"/>
                <a:gd name="connsiteX4" fmla="*/ 494020 w 979291"/>
                <a:gd name="connsiteY4" fmla="*/ 14758738 h 14758738"/>
                <a:gd name="connsiteX5" fmla="*/ 979291 w 979291"/>
                <a:gd name="connsiteY5" fmla="*/ 0 h 14758738"/>
                <a:gd name="connsiteX6" fmla="*/ 979291 w 979291"/>
                <a:gd name="connsiteY6" fmla="*/ 6861075 h 14758738"/>
                <a:gd name="connsiteX7" fmla="*/ 111481 w 979291"/>
                <a:gd name="connsiteY7" fmla="*/ 6861075 h 14758738"/>
                <a:gd name="connsiteX8" fmla="*/ 100897 w 979291"/>
                <a:gd name="connsiteY8" fmla="*/ 6829100 h 14758738"/>
                <a:gd name="connsiteX9" fmla="*/ 100178 w 979291"/>
                <a:gd name="connsiteY9" fmla="*/ 6338299 h 14758738"/>
                <a:gd name="connsiteX10" fmla="*/ 633722 w 979291"/>
                <a:gd name="connsiteY10" fmla="*/ 5616033 h 14758738"/>
                <a:gd name="connsiteX11" fmla="*/ 637030 w 979291"/>
                <a:gd name="connsiteY11" fmla="*/ 5393172 h 14758738"/>
                <a:gd name="connsiteX12" fmla="*/ 33861 w 979291"/>
                <a:gd name="connsiteY12" fmla="*/ 4568648 h 14758738"/>
                <a:gd name="connsiteX13" fmla="*/ 104689 w 979291"/>
                <a:gd name="connsiteY13" fmla="*/ 3930139 h 14758738"/>
                <a:gd name="connsiteX14" fmla="*/ 536878 w 979291"/>
                <a:gd name="connsiteY14" fmla="*/ 3428929 h 14758738"/>
                <a:gd name="connsiteX15" fmla="*/ 557178 w 979291"/>
                <a:gd name="connsiteY15" fmla="*/ 3095541 h 14758738"/>
                <a:gd name="connsiteX16" fmla="*/ 131909 w 979291"/>
                <a:gd name="connsiteY16" fmla="*/ 2637337 h 14758738"/>
                <a:gd name="connsiteX17" fmla="*/ 146795 w 979291"/>
                <a:gd name="connsiteY17" fmla="*/ 1997177 h 14758738"/>
                <a:gd name="connsiteX18" fmla="*/ 555524 w 979291"/>
                <a:gd name="connsiteY18" fmla="*/ 1587845 h 14758738"/>
                <a:gd name="connsiteX19" fmla="*/ 560486 w 979291"/>
                <a:gd name="connsiteY19" fmla="*/ 1188140 h 14758738"/>
                <a:gd name="connsiteX20" fmla="*/ 95967 w 979291"/>
                <a:gd name="connsiteY20" fmla="*/ 770841 h 14758738"/>
                <a:gd name="connsiteX21" fmla="*/ 91757 w 979291"/>
                <a:gd name="connsiteY21" fmla="*/ 201808 h 14758738"/>
                <a:gd name="connsiteX22" fmla="*/ 626503 w 979291"/>
                <a:gd name="connsiteY22" fmla="*/ 2407 h 14758738"/>
                <a:gd name="connsiteX23" fmla="*/ 979291 w 979291"/>
                <a:gd name="connsiteY23" fmla="*/ 0 h 147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9291" h="14758738">
                  <a:moveTo>
                    <a:pt x="494012" y="14758736"/>
                  </a:moveTo>
                  <a:lnTo>
                    <a:pt x="979291" y="14758736"/>
                  </a:lnTo>
                  <a:lnTo>
                    <a:pt x="979291" y="14758738"/>
                  </a:lnTo>
                  <a:cubicBezTo>
                    <a:pt x="854778" y="14758738"/>
                    <a:pt x="853425" y="14758738"/>
                    <a:pt x="853425" y="14758738"/>
                  </a:cubicBezTo>
                  <a:cubicBezTo>
                    <a:pt x="733573" y="14758738"/>
                    <a:pt x="613721" y="14758738"/>
                    <a:pt x="494020" y="14758738"/>
                  </a:cubicBezTo>
                  <a:close/>
                  <a:moveTo>
                    <a:pt x="979291" y="0"/>
                  </a:moveTo>
                  <a:lnTo>
                    <a:pt x="979291" y="6861075"/>
                  </a:lnTo>
                  <a:lnTo>
                    <a:pt x="111481" y="6861075"/>
                  </a:lnTo>
                  <a:lnTo>
                    <a:pt x="100897" y="6829100"/>
                  </a:lnTo>
                  <a:cubicBezTo>
                    <a:pt x="66992" y="6717648"/>
                    <a:pt x="29238" y="6526197"/>
                    <a:pt x="100178" y="6338299"/>
                  </a:cubicBezTo>
                  <a:cubicBezTo>
                    <a:pt x="221986" y="6015588"/>
                    <a:pt x="563194" y="5971226"/>
                    <a:pt x="633722" y="5616033"/>
                  </a:cubicBezTo>
                  <a:cubicBezTo>
                    <a:pt x="638833" y="5590470"/>
                    <a:pt x="654323" y="5503099"/>
                    <a:pt x="637030" y="5393172"/>
                  </a:cubicBezTo>
                  <a:cubicBezTo>
                    <a:pt x="571915" y="4982038"/>
                    <a:pt x="156421" y="4954517"/>
                    <a:pt x="33861" y="4568648"/>
                  </a:cubicBezTo>
                  <a:cubicBezTo>
                    <a:pt x="-31253" y="4363531"/>
                    <a:pt x="327" y="4110443"/>
                    <a:pt x="104689" y="3930139"/>
                  </a:cubicBezTo>
                  <a:cubicBezTo>
                    <a:pt x="237624" y="3700511"/>
                    <a:pt x="446199" y="3689986"/>
                    <a:pt x="536878" y="3428929"/>
                  </a:cubicBezTo>
                  <a:cubicBezTo>
                    <a:pt x="553719" y="3380508"/>
                    <a:pt x="601239" y="3243662"/>
                    <a:pt x="557178" y="3095541"/>
                  </a:cubicBezTo>
                  <a:cubicBezTo>
                    <a:pt x="485448" y="2854183"/>
                    <a:pt x="257775" y="2876288"/>
                    <a:pt x="131909" y="2637337"/>
                  </a:cubicBezTo>
                  <a:cubicBezTo>
                    <a:pt x="32056" y="2447861"/>
                    <a:pt x="40929" y="2178834"/>
                    <a:pt x="146795" y="1997177"/>
                  </a:cubicBezTo>
                  <a:cubicBezTo>
                    <a:pt x="272512" y="1781533"/>
                    <a:pt x="461687" y="1814617"/>
                    <a:pt x="555524" y="1587845"/>
                  </a:cubicBezTo>
                  <a:cubicBezTo>
                    <a:pt x="563044" y="1569800"/>
                    <a:pt x="640339" y="1375060"/>
                    <a:pt x="560486" y="1188140"/>
                  </a:cubicBezTo>
                  <a:cubicBezTo>
                    <a:pt x="461087" y="955505"/>
                    <a:pt x="233264" y="1004678"/>
                    <a:pt x="95967" y="770841"/>
                  </a:cubicBezTo>
                  <a:cubicBezTo>
                    <a:pt x="2582" y="612041"/>
                    <a:pt x="-24485" y="364368"/>
                    <a:pt x="91757" y="201808"/>
                  </a:cubicBezTo>
                  <a:cubicBezTo>
                    <a:pt x="244692" y="-11730"/>
                    <a:pt x="589360" y="602"/>
                    <a:pt x="626503" y="2407"/>
                  </a:cubicBezTo>
                  <a:cubicBezTo>
                    <a:pt x="744098" y="1654"/>
                    <a:pt x="861696" y="753"/>
                    <a:pt x="979291" y="0"/>
                  </a:cubicBezTo>
                  <a:close/>
                </a:path>
              </a:pathLst>
            </a:custGeom>
            <a:solidFill>
              <a:srgbClr val="F2939B"/>
            </a:solidFill>
            <a:ln w="6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aphic 8">
              <a:extLst>
                <a:ext uri="{FF2B5EF4-FFF2-40B4-BE49-F238E27FC236}">
                  <a16:creationId xmlns:a16="http://schemas.microsoft.com/office/drawing/2014/main" id="{9E9040CA-9DE5-4F1C-92DF-FB23C847B9E3}"/>
                </a:ext>
              </a:extLst>
            </p:cNvPr>
            <p:cNvGrpSpPr/>
            <p:nvPr/>
          </p:nvGrpSpPr>
          <p:grpSpPr>
            <a:xfrm>
              <a:off x="1440963" y="4640262"/>
              <a:ext cx="1394079" cy="1360741"/>
              <a:chOff x="1616074" y="3827462"/>
              <a:chExt cx="1394079" cy="1360741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C13F155-2E1B-4AD6-A7D7-DE84CB080E1E}"/>
                  </a:ext>
                </a:extLst>
              </p:cNvPr>
              <p:cNvSpPr/>
              <p:nvPr/>
            </p:nvSpPr>
            <p:spPr>
              <a:xfrm>
                <a:off x="1649412" y="3827462"/>
                <a:ext cx="1360741" cy="1360741"/>
              </a:xfrm>
              <a:custGeom>
                <a:avLst/>
                <a:gdLst>
                  <a:gd name="connsiteX0" fmla="*/ 1360742 w 1360741"/>
                  <a:gd name="connsiteY0" fmla="*/ 680371 h 1360741"/>
                  <a:gd name="connsiteX1" fmla="*/ 680371 w 1360741"/>
                  <a:gd name="connsiteY1" fmla="*/ 1360742 h 1360741"/>
                  <a:gd name="connsiteX2" fmla="*/ 0 w 1360741"/>
                  <a:gd name="connsiteY2" fmla="*/ 680371 h 1360741"/>
                  <a:gd name="connsiteX3" fmla="*/ 680371 w 1360741"/>
                  <a:gd name="connsiteY3" fmla="*/ 0 h 1360741"/>
                  <a:gd name="connsiteX4" fmla="*/ 1360742 w 1360741"/>
                  <a:gd name="connsiteY4" fmla="*/ 680371 h 136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0741" h="1360741">
                    <a:moveTo>
                      <a:pt x="1360742" y="680371"/>
                    </a:moveTo>
                    <a:cubicBezTo>
                      <a:pt x="1360742" y="1056129"/>
                      <a:pt x="1056129" y="1360742"/>
                      <a:pt x="680371" y="1360742"/>
                    </a:cubicBezTo>
                    <a:cubicBezTo>
                      <a:pt x="304612" y="1360742"/>
                      <a:pt x="0" y="1056129"/>
                      <a:pt x="0" y="680371"/>
                    </a:cubicBezTo>
                    <a:cubicBezTo>
                      <a:pt x="0" y="304612"/>
                      <a:pt x="304612" y="0"/>
                      <a:pt x="680371" y="0"/>
                    </a:cubicBezTo>
                    <a:cubicBezTo>
                      <a:pt x="1056129" y="0"/>
                      <a:pt x="1360742" y="304612"/>
                      <a:pt x="1360742" y="680371"/>
                    </a:cubicBezTo>
                    <a:close/>
                  </a:path>
                </a:pathLst>
              </a:custGeom>
              <a:solidFill>
                <a:srgbClr val="FEC3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501E23F-B0E9-4C78-AEE1-5A1427912386}"/>
                  </a:ext>
                </a:extLst>
              </p:cNvPr>
              <p:cNvSpPr/>
              <p:nvPr/>
            </p:nvSpPr>
            <p:spPr>
              <a:xfrm>
                <a:off x="1616074" y="3835653"/>
                <a:ext cx="1261491" cy="1261491"/>
              </a:xfrm>
              <a:custGeom>
                <a:avLst/>
                <a:gdLst>
                  <a:gd name="connsiteX0" fmla="*/ 1261491 w 1261491"/>
                  <a:gd name="connsiteY0" fmla="*/ 630746 h 1261491"/>
                  <a:gd name="connsiteX1" fmla="*/ 630746 w 1261491"/>
                  <a:gd name="connsiteY1" fmla="*/ 1261491 h 1261491"/>
                  <a:gd name="connsiteX2" fmla="*/ 0 w 1261491"/>
                  <a:gd name="connsiteY2" fmla="*/ 630746 h 1261491"/>
                  <a:gd name="connsiteX3" fmla="*/ 630746 w 1261491"/>
                  <a:gd name="connsiteY3" fmla="*/ 0 h 1261491"/>
                  <a:gd name="connsiteX4" fmla="*/ 1261491 w 1261491"/>
                  <a:gd name="connsiteY4" fmla="*/ 630746 h 1261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1491" h="1261491">
                    <a:moveTo>
                      <a:pt x="1261491" y="630746"/>
                    </a:moveTo>
                    <a:cubicBezTo>
                      <a:pt x="1261491" y="979097"/>
                      <a:pt x="979097" y="1261491"/>
                      <a:pt x="630746" y="1261491"/>
                    </a:cubicBezTo>
                    <a:cubicBezTo>
                      <a:pt x="282394" y="1261491"/>
                      <a:pt x="0" y="979097"/>
                      <a:pt x="0" y="630746"/>
                    </a:cubicBezTo>
                    <a:cubicBezTo>
                      <a:pt x="0" y="282394"/>
                      <a:pt x="282394" y="0"/>
                      <a:pt x="630746" y="0"/>
                    </a:cubicBezTo>
                    <a:cubicBezTo>
                      <a:pt x="979097" y="0"/>
                      <a:pt x="1261491" y="282394"/>
                      <a:pt x="1261491" y="6307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2993" sp="452993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aphic 8">
              <a:extLst>
                <a:ext uri="{FF2B5EF4-FFF2-40B4-BE49-F238E27FC236}">
                  <a16:creationId xmlns:a16="http://schemas.microsoft.com/office/drawing/2014/main" id="{6E5F24B1-CF2C-4D7C-9389-3E4EBDB5B744}"/>
                </a:ext>
              </a:extLst>
            </p:cNvPr>
            <p:cNvGrpSpPr/>
            <p:nvPr/>
          </p:nvGrpSpPr>
          <p:grpSpPr>
            <a:xfrm>
              <a:off x="6462594" y="623600"/>
              <a:ext cx="1115109" cy="1115109"/>
              <a:chOff x="1516824" y="3827462"/>
              <a:chExt cx="1360741" cy="136074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8740F83-D86E-4EB7-8A5B-E30A81ED49B4}"/>
                  </a:ext>
                </a:extLst>
              </p:cNvPr>
              <p:cNvSpPr/>
              <p:nvPr/>
            </p:nvSpPr>
            <p:spPr>
              <a:xfrm>
                <a:off x="1516824" y="3827462"/>
                <a:ext cx="1360741" cy="1360741"/>
              </a:xfrm>
              <a:custGeom>
                <a:avLst/>
                <a:gdLst>
                  <a:gd name="connsiteX0" fmla="*/ 1360742 w 1360741"/>
                  <a:gd name="connsiteY0" fmla="*/ 680371 h 1360741"/>
                  <a:gd name="connsiteX1" fmla="*/ 680371 w 1360741"/>
                  <a:gd name="connsiteY1" fmla="*/ 1360742 h 1360741"/>
                  <a:gd name="connsiteX2" fmla="*/ 0 w 1360741"/>
                  <a:gd name="connsiteY2" fmla="*/ 680371 h 1360741"/>
                  <a:gd name="connsiteX3" fmla="*/ 680371 w 1360741"/>
                  <a:gd name="connsiteY3" fmla="*/ 0 h 1360741"/>
                  <a:gd name="connsiteX4" fmla="*/ 1360742 w 1360741"/>
                  <a:gd name="connsiteY4" fmla="*/ 680371 h 136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0741" h="1360741">
                    <a:moveTo>
                      <a:pt x="1360742" y="680371"/>
                    </a:moveTo>
                    <a:cubicBezTo>
                      <a:pt x="1360742" y="1056129"/>
                      <a:pt x="1056129" y="1360742"/>
                      <a:pt x="680371" y="1360742"/>
                    </a:cubicBezTo>
                    <a:cubicBezTo>
                      <a:pt x="304612" y="1360742"/>
                      <a:pt x="0" y="1056129"/>
                      <a:pt x="0" y="680371"/>
                    </a:cubicBezTo>
                    <a:cubicBezTo>
                      <a:pt x="0" y="304612"/>
                      <a:pt x="304612" y="0"/>
                      <a:pt x="680371" y="0"/>
                    </a:cubicBezTo>
                    <a:cubicBezTo>
                      <a:pt x="1056129" y="0"/>
                      <a:pt x="1360742" y="304612"/>
                      <a:pt x="1360742" y="680371"/>
                    </a:cubicBezTo>
                    <a:close/>
                  </a:path>
                </a:pathLst>
              </a:custGeom>
              <a:solidFill>
                <a:srgbClr val="FEC3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CA2D140-5715-4288-A9BF-232A98262A62}"/>
                  </a:ext>
                </a:extLst>
              </p:cNvPr>
              <p:cNvSpPr/>
              <p:nvPr/>
            </p:nvSpPr>
            <p:spPr>
              <a:xfrm>
                <a:off x="1616074" y="3835653"/>
                <a:ext cx="1261491" cy="1261491"/>
              </a:xfrm>
              <a:custGeom>
                <a:avLst/>
                <a:gdLst>
                  <a:gd name="connsiteX0" fmla="*/ 1261491 w 1261491"/>
                  <a:gd name="connsiteY0" fmla="*/ 630746 h 1261491"/>
                  <a:gd name="connsiteX1" fmla="*/ 630746 w 1261491"/>
                  <a:gd name="connsiteY1" fmla="*/ 1261491 h 1261491"/>
                  <a:gd name="connsiteX2" fmla="*/ 0 w 1261491"/>
                  <a:gd name="connsiteY2" fmla="*/ 630746 h 1261491"/>
                  <a:gd name="connsiteX3" fmla="*/ 630746 w 1261491"/>
                  <a:gd name="connsiteY3" fmla="*/ 0 h 1261491"/>
                  <a:gd name="connsiteX4" fmla="*/ 1261491 w 1261491"/>
                  <a:gd name="connsiteY4" fmla="*/ 630746 h 1261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1491" h="1261491">
                    <a:moveTo>
                      <a:pt x="1261491" y="630746"/>
                    </a:moveTo>
                    <a:cubicBezTo>
                      <a:pt x="1261491" y="979097"/>
                      <a:pt x="979097" y="1261491"/>
                      <a:pt x="630746" y="1261491"/>
                    </a:cubicBezTo>
                    <a:cubicBezTo>
                      <a:pt x="282394" y="1261491"/>
                      <a:pt x="0" y="979097"/>
                      <a:pt x="0" y="630746"/>
                    </a:cubicBezTo>
                    <a:cubicBezTo>
                      <a:pt x="0" y="282394"/>
                      <a:pt x="282394" y="0"/>
                      <a:pt x="630746" y="0"/>
                    </a:cubicBezTo>
                    <a:cubicBezTo>
                      <a:pt x="979097" y="0"/>
                      <a:pt x="1261491" y="282394"/>
                      <a:pt x="1261491" y="6307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2993" sp="452993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FB8D2E9-D92B-4D23-8F3C-D6C7D0CEB3B3}"/>
                </a:ext>
              </a:extLst>
            </p:cNvPr>
            <p:cNvGrpSpPr/>
            <p:nvPr/>
          </p:nvGrpSpPr>
          <p:grpSpPr>
            <a:xfrm>
              <a:off x="5808271" y="2803374"/>
              <a:ext cx="5394290" cy="1015663"/>
              <a:chOff x="5662646" y="2798837"/>
              <a:chExt cx="5394290" cy="1015663"/>
            </a:xfrm>
          </p:grpSpPr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945B6E3C-51FC-4D8A-8EA8-378D52D89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62646" y="2933924"/>
                <a:ext cx="204697" cy="204697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E15260-42F9-4BCF-847B-4A15155E9A54}"/>
                  </a:ext>
                </a:extLst>
              </p:cNvPr>
              <p:cNvSpPr txBox="1"/>
              <p:nvPr/>
            </p:nvSpPr>
            <p:spPr>
              <a:xfrm>
                <a:off x="6136634" y="2798837"/>
                <a:ext cx="492030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th-TH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จัดทำเอกสารเป็นแบบฟอร์มที่ได้รับมอบหมาย เช่นเอกสารทวงหนี้ โดยใช้จดหมายเวียนมาปรับใช้ในการดึงข้อมูลจาก </a:t>
                </a:r>
                <a:r>
                  <a:rPr lang="en-US" sz="2000" dirty="0">
                    <a:solidFill>
                      <a:schemeClr val="tx2"/>
                    </a:solidFill>
                    <a:effectLst/>
                    <a:ea typeface="Times New Roman" panose="02020603050405020304" pitchFamily="18" charset="0"/>
                  </a:rPr>
                  <a:t>Excel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E4E1831-7331-4DD0-A1F0-0F672C986695}"/>
                </a:ext>
              </a:extLst>
            </p:cNvPr>
            <p:cNvGrpSpPr/>
            <p:nvPr/>
          </p:nvGrpSpPr>
          <p:grpSpPr>
            <a:xfrm>
              <a:off x="5777583" y="3925771"/>
              <a:ext cx="5435126" cy="707886"/>
              <a:chOff x="5631958" y="3116932"/>
              <a:chExt cx="5435126" cy="707886"/>
            </a:xfrm>
          </p:grpSpPr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0C6B7ADF-1836-44AD-A2EE-01E95F16E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31958" y="3349359"/>
                <a:ext cx="204697" cy="204697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DFE50F-A40D-4D45-9020-AFD0BA1E8999}"/>
                  </a:ext>
                </a:extLst>
              </p:cNvPr>
              <p:cNvSpPr txBox="1"/>
              <p:nvPr/>
            </p:nvSpPr>
            <p:spPr>
              <a:xfrm>
                <a:off x="6105946" y="3116932"/>
                <a:ext cx="49611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th-TH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จัดทำรูปภาพเพื่อใช้ในการทำงานต่าง ๆ โดยการตัดต่อผ่านโปรแกรม </a:t>
                </a:r>
                <a:r>
                  <a:rPr lang="en-US" sz="2000" dirty="0">
                    <a:solidFill>
                      <a:schemeClr val="tx2"/>
                    </a:solidFill>
                    <a:effectLst/>
                    <a:ea typeface="Times New Roman" panose="02020603050405020304" pitchFamily="18" charset="0"/>
                  </a:rPr>
                  <a:t>Adobe Photoshop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F962F45-0EA3-4BCD-8940-AF92BF47A14D}"/>
                </a:ext>
              </a:extLst>
            </p:cNvPr>
            <p:cNvGrpSpPr/>
            <p:nvPr/>
          </p:nvGrpSpPr>
          <p:grpSpPr>
            <a:xfrm>
              <a:off x="5802307" y="4977824"/>
              <a:ext cx="5348175" cy="400110"/>
              <a:chOff x="5656682" y="3364683"/>
              <a:chExt cx="5348175" cy="400110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23885E85-B7E3-4B25-BB83-AA69A53CC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6682" y="3462390"/>
                <a:ext cx="204697" cy="204697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8E6BF7-C8C9-40A2-B3BE-E19A1F7BBEF7}"/>
                  </a:ext>
                </a:extLst>
              </p:cNvPr>
              <p:cNvSpPr txBox="1"/>
              <p:nvPr/>
            </p:nvSpPr>
            <p:spPr>
              <a:xfrm>
                <a:off x="6084555" y="3364683"/>
                <a:ext cx="49203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th-TH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ออกแบบ </a:t>
                </a:r>
                <a:r>
                  <a:rPr lang="en-US" sz="2000" dirty="0">
                    <a:solidFill>
                      <a:schemeClr val="tx2"/>
                    </a:solidFill>
                    <a:effectLst/>
                    <a:ea typeface="Times New Roman" panose="02020603050405020304" pitchFamily="18" charset="0"/>
                  </a:rPr>
                  <a:t>LINE Official Account </a:t>
                </a:r>
                <a:r>
                  <a:rPr lang="th-TH" sz="2000" dirty="0">
                    <a:solidFill>
                      <a:schemeClr val="tx2"/>
                    </a:solidFill>
                    <a:effectLst/>
                    <a:latin typeface="TH Sarabun New" panose="020B0500040200020003" pitchFamily="34" charset="-34"/>
                    <a:ea typeface="Times New Roman" panose="02020603050405020304" pitchFamily="18" charset="0"/>
                  </a:rPr>
                  <a:t>ให้กับองค์กร</a:t>
                </a:r>
                <a:endParaRPr lang="en-US" sz="20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C2C8439-CCB7-437E-ACE7-D7402662D63F}"/>
                </a:ext>
              </a:extLst>
            </p:cNvPr>
            <p:cNvGrpSpPr/>
            <p:nvPr/>
          </p:nvGrpSpPr>
          <p:grpSpPr>
            <a:xfrm>
              <a:off x="5802307" y="5875767"/>
              <a:ext cx="5446670" cy="400110"/>
              <a:chOff x="5656682" y="3458323"/>
              <a:chExt cx="5446670" cy="400110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D9E2CFD9-3006-4F83-AAE9-62B8CF88F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6682" y="3583559"/>
                <a:ext cx="204697" cy="204697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0A5457-6F40-4380-9892-AD38B4BBCB75}"/>
                  </a:ext>
                </a:extLst>
              </p:cNvPr>
              <p:cNvSpPr txBox="1"/>
              <p:nvPr/>
            </p:nvSpPr>
            <p:spPr>
              <a:xfrm>
                <a:off x="6069677" y="3458323"/>
                <a:ext cx="5033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th-TH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เป็นผู้ช่วยในการจัดห้องประชุมสำหรับประชุมสำคัญ</a:t>
                </a:r>
                <a:endParaRPr lang="en-US" sz="20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9340AF55-53A9-43D3-9203-4EBCF80E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8496" y="-308134"/>
              <a:ext cx="2633843" cy="241251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E90F7D-AAB2-43BE-B886-A2B98CDBFA0D}"/>
                </a:ext>
              </a:extLst>
            </p:cNvPr>
            <p:cNvSpPr txBox="1"/>
            <p:nvPr/>
          </p:nvSpPr>
          <p:spPr>
            <a:xfrm>
              <a:off x="6292407" y="1934522"/>
              <a:ext cx="5091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600" dirty="0">
                  <a:solidFill>
                    <a:schemeClr val="tx2"/>
                  </a:solidFill>
                  <a:latin typeface="Arial Rounded MT Bold" panose="020F0704030504030204" pitchFamily="34" charset="0"/>
                </a:rPr>
                <a:t>หน้าที่ความรับผิดชอบในงาน</a:t>
              </a:r>
              <a:endParaRPr lang="en-US" sz="3600" dirty="0">
                <a:solidFill>
                  <a:schemeClr val="tx2"/>
                </a:solidFill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6EE38E5-ACFE-46F7-9A3C-E2C20C05A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" y="2933207"/>
            <a:ext cx="4092310" cy="7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1F0FE0-7471-4A7A-8B3E-8184AAE3D273}"/>
              </a:ext>
            </a:extLst>
          </p:cNvPr>
          <p:cNvSpPr/>
          <p:nvPr/>
        </p:nvSpPr>
        <p:spPr>
          <a:xfrm flipH="1">
            <a:off x="0" y="0"/>
            <a:ext cx="979291" cy="14758738"/>
          </a:xfrm>
          <a:custGeom>
            <a:avLst/>
            <a:gdLst>
              <a:gd name="connsiteX0" fmla="*/ 494012 w 979291"/>
              <a:gd name="connsiteY0" fmla="*/ 14758736 h 14758738"/>
              <a:gd name="connsiteX1" fmla="*/ 979291 w 979291"/>
              <a:gd name="connsiteY1" fmla="*/ 14758736 h 14758738"/>
              <a:gd name="connsiteX2" fmla="*/ 979291 w 979291"/>
              <a:gd name="connsiteY2" fmla="*/ 14758738 h 14758738"/>
              <a:gd name="connsiteX3" fmla="*/ 853425 w 979291"/>
              <a:gd name="connsiteY3" fmla="*/ 14758738 h 14758738"/>
              <a:gd name="connsiteX4" fmla="*/ 494020 w 979291"/>
              <a:gd name="connsiteY4" fmla="*/ 14758738 h 14758738"/>
              <a:gd name="connsiteX5" fmla="*/ 979291 w 979291"/>
              <a:gd name="connsiteY5" fmla="*/ 0 h 14758738"/>
              <a:gd name="connsiteX6" fmla="*/ 979291 w 979291"/>
              <a:gd name="connsiteY6" fmla="*/ 6861075 h 14758738"/>
              <a:gd name="connsiteX7" fmla="*/ 111481 w 979291"/>
              <a:gd name="connsiteY7" fmla="*/ 6861075 h 14758738"/>
              <a:gd name="connsiteX8" fmla="*/ 100897 w 979291"/>
              <a:gd name="connsiteY8" fmla="*/ 6829100 h 14758738"/>
              <a:gd name="connsiteX9" fmla="*/ 100178 w 979291"/>
              <a:gd name="connsiteY9" fmla="*/ 6338299 h 14758738"/>
              <a:gd name="connsiteX10" fmla="*/ 633722 w 979291"/>
              <a:gd name="connsiteY10" fmla="*/ 5616033 h 14758738"/>
              <a:gd name="connsiteX11" fmla="*/ 637030 w 979291"/>
              <a:gd name="connsiteY11" fmla="*/ 5393172 h 14758738"/>
              <a:gd name="connsiteX12" fmla="*/ 33861 w 979291"/>
              <a:gd name="connsiteY12" fmla="*/ 4568648 h 14758738"/>
              <a:gd name="connsiteX13" fmla="*/ 104689 w 979291"/>
              <a:gd name="connsiteY13" fmla="*/ 3930139 h 14758738"/>
              <a:gd name="connsiteX14" fmla="*/ 536878 w 979291"/>
              <a:gd name="connsiteY14" fmla="*/ 3428929 h 14758738"/>
              <a:gd name="connsiteX15" fmla="*/ 557178 w 979291"/>
              <a:gd name="connsiteY15" fmla="*/ 3095541 h 14758738"/>
              <a:gd name="connsiteX16" fmla="*/ 131909 w 979291"/>
              <a:gd name="connsiteY16" fmla="*/ 2637337 h 14758738"/>
              <a:gd name="connsiteX17" fmla="*/ 146795 w 979291"/>
              <a:gd name="connsiteY17" fmla="*/ 1997177 h 14758738"/>
              <a:gd name="connsiteX18" fmla="*/ 555524 w 979291"/>
              <a:gd name="connsiteY18" fmla="*/ 1587845 h 14758738"/>
              <a:gd name="connsiteX19" fmla="*/ 560486 w 979291"/>
              <a:gd name="connsiteY19" fmla="*/ 1188140 h 14758738"/>
              <a:gd name="connsiteX20" fmla="*/ 95967 w 979291"/>
              <a:gd name="connsiteY20" fmla="*/ 770841 h 14758738"/>
              <a:gd name="connsiteX21" fmla="*/ 91757 w 979291"/>
              <a:gd name="connsiteY21" fmla="*/ 201808 h 14758738"/>
              <a:gd name="connsiteX22" fmla="*/ 626503 w 979291"/>
              <a:gd name="connsiteY22" fmla="*/ 2407 h 14758738"/>
              <a:gd name="connsiteX23" fmla="*/ 979291 w 979291"/>
              <a:gd name="connsiteY23" fmla="*/ 0 h 1475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9291" h="14758738">
                <a:moveTo>
                  <a:pt x="494012" y="14758736"/>
                </a:moveTo>
                <a:lnTo>
                  <a:pt x="979291" y="14758736"/>
                </a:lnTo>
                <a:lnTo>
                  <a:pt x="979291" y="14758738"/>
                </a:lnTo>
                <a:cubicBezTo>
                  <a:pt x="854778" y="14758738"/>
                  <a:pt x="853425" y="14758738"/>
                  <a:pt x="853425" y="14758738"/>
                </a:cubicBezTo>
                <a:cubicBezTo>
                  <a:pt x="733573" y="14758738"/>
                  <a:pt x="613721" y="14758738"/>
                  <a:pt x="494020" y="14758738"/>
                </a:cubicBezTo>
                <a:close/>
                <a:moveTo>
                  <a:pt x="979291" y="0"/>
                </a:moveTo>
                <a:lnTo>
                  <a:pt x="979291" y="6861075"/>
                </a:lnTo>
                <a:lnTo>
                  <a:pt x="111481" y="6861075"/>
                </a:lnTo>
                <a:lnTo>
                  <a:pt x="100897" y="6829100"/>
                </a:lnTo>
                <a:cubicBezTo>
                  <a:pt x="66992" y="6717648"/>
                  <a:pt x="29238" y="6526197"/>
                  <a:pt x="100178" y="6338299"/>
                </a:cubicBezTo>
                <a:cubicBezTo>
                  <a:pt x="221986" y="6015588"/>
                  <a:pt x="563194" y="5971226"/>
                  <a:pt x="633722" y="5616033"/>
                </a:cubicBezTo>
                <a:cubicBezTo>
                  <a:pt x="638833" y="5590470"/>
                  <a:pt x="654323" y="5503099"/>
                  <a:pt x="637030" y="5393172"/>
                </a:cubicBezTo>
                <a:cubicBezTo>
                  <a:pt x="571915" y="4982038"/>
                  <a:pt x="156421" y="4954517"/>
                  <a:pt x="33861" y="4568648"/>
                </a:cubicBezTo>
                <a:cubicBezTo>
                  <a:pt x="-31253" y="4363531"/>
                  <a:pt x="327" y="4110443"/>
                  <a:pt x="104689" y="3930139"/>
                </a:cubicBezTo>
                <a:cubicBezTo>
                  <a:pt x="237624" y="3700511"/>
                  <a:pt x="446199" y="3689986"/>
                  <a:pt x="536878" y="3428929"/>
                </a:cubicBezTo>
                <a:cubicBezTo>
                  <a:pt x="553719" y="3380508"/>
                  <a:pt x="601239" y="3243662"/>
                  <a:pt x="557178" y="3095541"/>
                </a:cubicBezTo>
                <a:cubicBezTo>
                  <a:pt x="485448" y="2854183"/>
                  <a:pt x="257775" y="2876288"/>
                  <a:pt x="131909" y="2637337"/>
                </a:cubicBezTo>
                <a:cubicBezTo>
                  <a:pt x="32056" y="2447861"/>
                  <a:pt x="40929" y="2178834"/>
                  <a:pt x="146795" y="1997177"/>
                </a:cubicBezTo>
                <a:cubicBezTo>
                  <a:pt x="272512" y="1781533"/>
                  <a:pt x="461687" y="1814617"/>
                  <a:pt x="555524" y="1587845"/>
                </a:cubicBezTo>
                <a:cubicBezTo>
                  <a:pt x="563044" y="1569800"/>
                  <a:pt x="640339" y="1375060"/>
                  <a:pt x="560486" y="1188140"/>
                </a:cubicBezTo>
                <a:cubicBezTo>
                  <a:pt x="461087" y="955505"/>
                  <a:pt x="233264" y="1004678"/>
                  <a:pt x="95967" y="770841"/>
                </a:cubicBezTo>
                <a:cubicBezTo>
                  <a:pt x="2582" y="612041"/>
                  <a:pt x="-24485" y="364368"/>
                  <a:pt x="91757" y="201808"/>
                </a:cubicBezTo>
                <a:cubicBezTo>
                  <a:pt x="244692" y="-11730"/>
                  <a:pt x="589360" y="602"/>
                  <a:pt x="626503" y="2407"/>
                </a:cubicBezTo>
                <a:cubicBezTo>
                  <a:pt x="744098" y="1654"/>
                  <a:pt x="861696" y="753"/>
                  <a:pt x="979291" y="0"/>
                </a:cubicBezTo>
                <a:close/>
              </a:path>
            </a:pathLst>
          </a:custGeom>
          <a:solidFill>
            <a:srgbClr val="F2939B"/>
          </a:solidFill>
          <a:ln w="6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aphic 8">
            <a:extLst>
              <a:ext uri="{FF2B5EF4-FFF2-40B4-BE49-F238E27FC236}">
                <a16:creationId xmlns:a16="http://schemas.microsoft.com/office/drawing/2014/main" id="{5FAB85CE-4A0F-4320-BC62-8F6262AE47FF}"/>
              </a:ext>
            </a:extLst>
          </p:cNvPr>
          <p:cNvGrpSpPr/>
          <p:nvPr/>
        </p:nvGrpSpPr>
        <p:grpSpPr>
          <a:xfrm flipH="1">
            <a:off x="10316582" y="5285312"/>
            <a:ext cx="1394079" cy="1360741"/>
            <a:chOff x="1616074" y="3827462"/>
            <a:chExt cx="1394079" cy="13607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D2A6C17-2C52-4AB8-B387-AFA7799EDB40}"/>
                </a:ext>
              </a:extLst>
            </p:cNvPr>
            <p:cNvSpPr/>
            <p:nvPr/>
          </p:nvSpPr>
          <p:spPr>
            <a:xfrm>
              <a:off x="1649412" y="3827462"/>
              <a:ext cx="1360741" cy="1360741"/>
            </a:xfrm>
            <a:custGeom>
              <a:avLst/>
              <a:gdLst>
                <a:gd name="connsiteX0" fmla="*/ 1360742 w 1360741"/>
                <a:gd name="connsiteY0" fmla="*/ 680371 h 1360741"/>
                <a:gd name="connsiteX1" fmla="*/ 680371 w 1360741"/>
                <a:gd name="connsiteY1" fmla="*/ 1360742 h 1360741"/>
                <a:gd name="connsiteX2" fmla="*/ 0 w 1360741"/>
                <a:gd name="connsiteY2" fmla="*/ 680371 h 1360741"/>
                <a:gd name="connsiteX3" fmla="*/ 680371 w 1360741"/>
                <a:gd name="connsiteY3" fmla="*/ 0 h 1360741"/>
                <a:gd name="connsiteX4" fmla="*/ 1360742 w 1360741"/>
                <a:gd name="connsiteY4" fmla="*/ 680371 h 136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741" h="1360741">
                  <a:moveTo>
                    <a:pt x="1360742" y="680371"/>
                  </a:moveTo>
                  <a:cubicBezTo>
                    <a:pt x="1360742" y="1056129"/>
                    <a:pt x="1056129" y="1360742"/>
                    <a:pt x="680371" y="1360742"/>
                  </a:cubicBezTo>
                  <a:cubicBezTo>
                    <a:pt x="304612" y="1360742"/>
                    <a:pt x="0" y="1056129"/>
                    <a:pt x="0" y="680371"/>
                  </a:cubicBezTo>
                  <a:cubicBezTo>
                    <a:pt x="0" y="304612"/>
                    <a:pt x="304612" y="0"/>
                    <a:pt x="680371" y="0"/>
                  </a:cubicBezTo>
                  <a:cubicBezTo>
                    <a:pt x="1056129" y="0"/>
                    <a:pt x="1360742" y="304612"/>
                    <a:pt x="1360742" y="680371"/>
                  </a:cubicBezTo>
                  <a:close/>
                </a:path>
              </a:pathLst>
            </a:custGeom>
            <a:solidFill>
              <a:srgbClr val="FEC3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9AA272-F9C1-4D5D-AB35-11024238B4BF}"/>
                </a:ext>
              </a:extLst>
            </p:cNvPr>
            <p:cNvSpPr/>
            <p:nvPr/>
          </p:nvSpPr>
          <p:spPr>
            <a:xfrm>
              <a:off x="1616074" y="3835653"/>
              <a:ext cx="1261491" cy="1261491"/>
            </a:xfrm>
            <a:custGeom>
              <a:avLst/>
              <a:gdLst>
                <a:gd name="connsiteX0" fmla="*/ 1261491 w 1261491"/>
                <a:gd name="connsiteY0" fmla="*/ 630746 h 1261491"/>
                <a:gd name="connsiteX1" fmla="*/ 630746 w 1261491"/>
                <a:gd name="connsiteY1" fmla="*/ 1261491 h 1261491"/>
                <a:gd name="connsiteX2" fmla="*/ 0 w 1261491"/>
                <a:gd name="connsiteY2" fmla="*/ 630746 h 1261491"/>
                <a:gd name="connsiteX3" fmla="*/ 630746 w 1261491"/>
                <a:gd name="connsiteY3" fmla="*/ 0 h 1261491"/>
                <a:gd name="connsiteX4" fmla="*/ 1261491 w 1261491"/>
                <a:gd name="connsiteY4" fmla="*/ 630746 h 126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491" h="1261491">
                  <a:moveTo>
                    <a:pt x="1261491" y="630746"/>
                  </a:moveTo>
                  <a:cubicBezTo>
                    <a:pt x="1261491" y="979097"/>
                    <a:pt x="979097" y="1261491"/>
                    <a:pt x="630746" y="1261491"/>
                  </a:cubicBezTo>
                  <a:cubicBezTo>
                    <a:pt x="282394" y="1261491"/>
                    <a:pt x="0" y="979097"/>
                    <a:pt x="0" y="630746"/>
                  </a:cubicBezTo>
                  <a:cubicBezTo>
                    <a:pt x="0" y="282394"/>
                    <a:pt x="282394" y="0"/>
                    <a:pt x="630746" y="0"/>
                  </a:cubicBezTo>
                  <a:cubicBezTo>
                    <a:pt x="979097" y="0"/>
                    <a:pt x="1261491" y="282394"/>
                    <a:pt x="1261491" y="630746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452993" sp="452993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aphic 8">
            <a:extLst>
              <a:ext uri="{FF2B5EF4-FFF2-40B4-BE49-F238E27FC236}">
                <a16:creationId xmlns:a16="http://schemas.microsoft.com/office/drawing/2014/main" id="{6336A670-4CDF-43FD-B357-B268E1181BD8}"/>
              </a:ext>
            </a:extLst>
          </p:cNvPr>
          <p:cNvGrpSpPr/>
          <p:nvPr/>
        </p:nvGrpSpPr>
        <p:grpSpPr>
          <a:xfrm flipH="1">
            <a:off x="1253652" y="0"/>
            <a:ext cx="1115109" cy="1115109"/>
            <a:chOff x="1516824" y="3827462"/>
            <a:chExt cx="1360741" cy="13607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F44044D-AFEC-4FB9-89EE-B224ED08EB5F}"/>
                </a:ext>
              </a:extLst>
            </p:cNvPr>
            <p:cNvSpPr/>
            <p:nvPr/>
          </p:nvSpPr>
          <p:spPr>
            <a:xfrm>
              <a:off x="1516824" y="3827462"/>
              <a:ext cx="1360741" cy="1360741"/>
            </a:xfrm>
            <a:custGeom>
              <a:avLst/>
              <a:gdLst>
                <a:gd name="connsiteX0" fmla="*/ 1360742 w 1360741"/>
                <a:gd name="connsiteY0" fmla="*/ 680371 h 1360741"/>
                <a:gd name="connsiteX1" fmla="*/ 680371 w 1360741"/>
                <a:gd name="connsiteY1" fmla="*/ 1360742 h 1360741"/>
                <a:gd name="connsiteX2" fmla="*/ 0 w 1360741"/>
                <a:gd name="connsiteY2" fmla="*/ 680371 h 1360741"/>
                <a:gd name="connsiteX3" fmla="*/ 680371 w 1360741"/>
                <a:gd name="connsiteY3" fmla="*/ 0 h 1360741"/>
                <a:gd name="connsiteX4" fmla="*/ 1360742 w 1360741"/>
                <a:gd name="connsiteY4" fmla="*/ 680371 h 136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741" h="1360741">
                  <a:moveTo>
                    <a:pt x="1360742" y="680371"/>
                  </a:moveTo>
                  <a:cubicBezTo>
                    <a:pt x="1360742" y="1056129"/>
                    <a:pt x="1056129" y="1360742"/>
                    <a:pt x="680371" y="1360742"/>
                  </a:cubicBezTo>
                  <a:cubicBezTo>
                    <a:pt x="304612" y="1360742"/>
                    <a:pt x="0" y="1056129"/>
                    <a:pt x="0" y="680371"/>
                  </a:cubicBezTo>
                  <a:cubicBezTo>
                    <a:pt x="0" y="304612"/>
                    <a:pt x="304612" y="0"/>
                    <a:pt x="680371" y="0"/>
                  </a:cubicBezTo>
                  <a:cubicBezTo>
                    <a:pt x="1056129" y="0"/>
                    <a:pt x="1360742" y="304612"/>
                    <a:pt x="1360742" y="680371"/>
                  </a:cubicBezTo>
                  <a:close/>
                </a:path>
              </a:pathLst>
            </a:custGeom>
            <a:solidFill>
              <a:srgbClr val="FEC3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11DFF6-2981-46C7-BDB1-621C816332C2}"/>
                </a:ext>
              </a:extLst>
            </p:cNvPr>
            <p:cNvSpPr/>
            <p:nvPr/>
          </p:nvSpPr>
          <p:spPr>
            <a:xfrm>
              <a:off x="1616074" y="3835653"/>
              <a:ext cx="1261491" cy="1261491"/>
            </a:xfrm>
            <a:custGeom>
              <a:avLst/>
              <a:gdLst>
                <a:gd name="connsiteX0" fmla="*/ 1261491 w 1261491"/>
                <a:gd name="connsiteY0" fmla="*/ 630746 h 1261491"/>
                <a:gd name="connsiteX1" fmla="*/ 630746 w 1261491"/>
                <a:gd name="connsiteY1" fmla="*/ 1261491 h 1261491"/>
                <a:gd name="connsiteX2" fmla="*/ 0 w 1261491"/>
                <a:gd name="connsiteY2" fmla="*/ 630746 h 1261491"/>
                <a:gd name="connsiteX3" fmla="*/ 630746 w 1261491"/>
                <a:gd name="connsiteY3" fmla="*/ 0 h 1261491"/>
                <a:gd name="connsiteX4" fmla="*/ 1261491 w 1261491"/>
                <a:gd name="connsiteY4" fmla="*/ 630746 h 126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491" h="1261491">
                  <a:moveTo>
                    <a:pt x="1261491" y="630746"/>
                  </a:moveTo>
                  <a:cubicBezTo>
                    <a:pt x="1261491" y="979097"/>
                    <a:pt x="979097" y="1261491"/>
                    <a:pt x="630746" y="1261491"/>
                  </a:cubicBezTo>
                  <a:cubicBezTo>
                    <a:pt x="282394" y="1261491"/>
                    <a:pt x="0" y="979097"/>
                    <a:pt x="0" y="630746"/>
                  </a:cubicBezTo>
                  <a:cubicBezTo>
                    <a:pt x="0" y="282394"/>
                    <a:pt x="282394" y="0"/>
                    <a:pt x="630746" y="0"/>
                  </a:cubicBezTo>
                  <a:cubicBezTo>
                    <a:pt x="979097" y="0"/>
                    <a:pt x="1261491" y="282394"/>
                    <a:pt x="1261491" y="630746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452993" sp="452993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91E8D269-5694-433B-85D1-98C4E10B8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999661" y="-308134"/>
            <a:ext cx="2633843" cy="24125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CB6166-12BD-4DA1-A6C5-236BAF5AAE50}"/>
              </a:ext>
            </a:extLst>
          </p:cNvPr>
          <p:cNvSpPr txBox="1"/>
          <p:nvPr/>
        </p:nvSpPr>
        <p:spPr>
          <a:xfrm flipH="1">
            <a:off x="2342826" y="1258415"/>
            <a:ext cx="810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ความรู้ที่ได้รับจากการฝึกปฏิบัติงาน</a:t>
            </a:r>
            <a:endParaRPr lang="en-US" sz="3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85F40-4528-4CF3-B1A1-BD6231A40106}"/>
              </a:ext>
            </a:extLst>
          </p:cNvPr>
          <p:cNvSpPr txBox="1"/>
          <p:nvPr/>
        </p:nvSpPr>
        <p:spPr>
          <a:xfrm>
            <a:off x="1493304" y="1851381"/>
            <a:ext cx="10695075" cy="4547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ได้รู้ถึงการใช้งานจดหมายเวียนใน </a:t>
            </a:r>
            <a:r>
              <a:rPr lang="en-US" sz="2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Word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ได้รู้ถึงความต้องการในการใช้งานผ่านโปรแกรมตัดต่อว่าต้องการยังไง แบบไหนบ้างที่เขาใช้งานกัน</a:t>
            </a:r>
            <a:endParaRPr lang="en-US" sz="2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ได้รู้ถึงออกแบบระบบ </a:t>
            </a:r>
            <a:r>
              <a:rPr lang="en-US" sz="2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LINE Official Account</a:t>
            </a:r>
            <a:r>
              <a:rPr lang="th-TH" sz="2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th-TH" sz="2800" dirty="0">
                <a:solidFill>
                  <a:schemeClr val="tx2"/>
                </a:solidFill>
                <a:effectLst/>
                <a:latin typeface="TH Sarabun New" panose="020B0500040200020003" pitchFamily="34" charset="-34"/>
                <a:ea typeface="Times New Roman" panose="02020603050405020304" pitchFamily="18" charset="0"/>
              </a:rPr>
              <a:t>เพื่อใช้ในการติดต่อกับลูกค้า</a:t>
            </a:r>
            <a:endParaRPr lang="en-US" sz="2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ได้คำแนะนำในการทำงานในแต่ละส่วนงาน เช่น การจัดการกับลูกค้า การจัดทำเอกสารในแต่ละระบบงาน</a:t>
            </a:r>
            <a:endParaRPr lang="en-US" sz="2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ได้รู้ถึงวิธีการใช้งานห้องประชุมในบริษัท</a:t>
            </a:r>
            <a:endParaRPr lang="en-US" sz="2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6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EC0555B-588F-450E-9E74-6E9C3E30F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0"/>
            <a:ext cx="6194324" cy="68684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33B703-66B2-492C-BAB6-E004EBAF8071}"/>
              </a:ext>
            </a:extLst>
          </p:cNvPr>
          <p:cNvSpPr/>
          <p:nvPr/>
        </p:nvSpPr>
        <p:spPr>
          <a:xfrm>
            <a:off x="-1" y="0"/>
            <a:ext cx="6194323" cy="6858000"/>
          </a:xfrm>
          <a:prstGeom prst="rect">
            <a:avLst/>
          </a:prstGeom>
          <a:solidFill>
            <a:schemeClr val="accent3"/>
          </a:solidFill>
          <a:ln w="12700" cap="flat">
            <a:solidFill>
              <a:srgbClr val="000000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id="{3B154258-0ACB-4EA3-B444-455FE0B42E96}"/>
              </a:ext>
            </a:extLst>
          </p:cNvPr>
          <p:cNvGrpSpPr/>
          <p:nvPr/>
        </p:nvGrpSpPr>
        <p:grpSpPr>
          <a:xfrm>
            <a:off x="1260215" y="1400755"/>
            <a:ext cx="3707826" cy="4056490"/>
            <a:chOff x="2150544" y="2246896"/>
            <a:chExt cx="1992438" cy="217979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8700F0-87C3-48E2-8458-90D4A5B272D3}"/>
                </a:ext>
              </a:extLst>
            </p:cNvPr>
            <p:cNvSpPr/>
            <p:nvPr/>
          </p:nvSpPr>
          <p:spPr>
            <a:xfrm>
              <a:off x="2150544" y="2298617"/>
              <a:ext cx="1928526" cy="2128075"/>
            </a:xfrm>
            <a:custGeom>
              <a:avLst/>
              <a:gdLst>
                <a:gd name="connsiteX0" fmla="*/ 1775841 w 1928526"/>
                <a:gd name="connsiteY0" fmla="*/ 2128076 h 2128075"/>
                <a:gd name="connsiteX1" fmla="*/ 152686 w 1928526"/>
                <a:gd name="connsiteY1" fmla="*/ 2128076 h 2128075"/>
                <a:gd name="connsiteX2" fmla="*/ 0 w 1928526"/>
                <a:gd name="connsiteY2" fmla="*/ 1975390 h 2128075"/>
                <a:gd name="connsiteX3" fmla="*/ 0 w 1928526"/>
                <a:gd name="connsiteY3" fmla="*/ 152686 h 2128075"/>
                <a:gd name="connsiteX4" fmla="*/ 152686 w 1928526"/>
                <a:gd name="connsiteY4" fmla="*/ 0 h 2128075"/>
                <a:gd name="connsiteX5" fmla="*/ 1775841 w 1928526"/>
                <a:gd name="connsiteY5" fmla="*/ 0 h 2128075"/>
                <a:gd name="connsiteX6" fmla="*/ 1928527 w 1928526"/>
                <a:gd name="connsiteY6" fmla="*/ 152686 h 2128075"/>
                <a:gd name="connsiteX7" fmla="*/ 1928527 w 1928526"/>
                <a:gd name="connsiteY7" fmla="*/ 1975390 h 2128075"/>
                <a:gd name="connsiteX8" fmla="*/ 1775841 w 1928526"/>
                <a:gd name="connsiteY8" fmla="*/ 2128076 h 212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8526" h="2128075">
                  <a:moveTo>
                    <a:pt x="1775841" y="2128076"/>
                  </a:moveTo>
                  <a:lnTo>
                    <a:pt x="152686" y="2128076"/>
                  </a:lnTo>
                  <a:cubicBezTo>
                    <a:pt x="68390" y="2128076"/>
                    <a:pt x="0" y="2059781"/>
                    <a:pt x="0" y="1975390"/>
                  </a:cubicBezTo>
                  <a:lnTo>
                    <a:pt x="0" y="152686"/>
                  </a:lnTo>
                  <a:cubicBezTo>
                    <a:pt x="0" y="68390"/>
                    <a:pt x="68390" y="0"/>
                    <a:pt x="152686" y="0"/>
                  </a:cubicBezTo>
                  <a:lnTo>
                    <a:pt x="1775841" y="0"/>
                  </a:lnTo>
                  <a:cubicBezTo>
                    <a:pt x="1860137" y="0"/>
                    <a:pt x="1928527" y="68390"/>
                    <a:pt x="1928527" y="152686"/>
                  </a:cubicBezTo>
                  <a:lnTo>
                    <a:pt x="1928527" y="1975390"/>
                  </a:lnTo>
                  <a:cubicBezTo>
                    <a:pt x="1928527" y="2059781"/>
                    <a:pt x="1860137" y="2128076"/>
                    <a:pt x="1775841" y="2128076"/>
                  </a:cubicBezTo>
                  <a:close/>
                </a:path>
              </a:pathLst>
            </a:custGeom>
            <a:solidFill>
              <a:srgbClr val="FFE0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8913FA1-2BC2-4D7B-B397-D5CCA50E7F10}"/>
                </a:ext>
              </a:extLst>
            </p:cNvPr>
            <p:cNvSpPr/>
            <p:nvPr/>
          </p:nvSpPr>
          <p:spPr>
            <a:xfrm>
              <a:off x="2214361" y="2246896"/>
              <a:ext cx="1928621" cy="2128075"/>
            </a:xfrm>
            <a:custGeom>
              <a:avLst/>
              <a:gdLst>
                <a:gd name="connsiteX0" fmla="*/ 1779746 w 1928621"/>
                <a:gd name="connsiteY0" fmla="*/ 2128076 h 2128075"/>
                <a:gd name="connsiteX1" fmla="*/ 148781 w 1928621"/>
                <a:gd name="connsiteY1" fmla="*/ 2128076 h 2128075"/>
                <a:gd name="connsiteX2" fmla="*/ 0 w 1928621"/>
                <a:gd name="connsiteY2" fmla="*/ 1979295 h 2128075"/>
                <a:gd name="connsiteX3" fmla="*/ 0 w 1928621"/>
                <a:gd name="connsiteY3" fmla="*/ 148781 h 2128075"/>
                <a:gd name="connsiteX4" fmla="*/ 148781 w 1928621"/>
                <a:gd name="connsiteY4" fmla="*/ 0 h 2128075"/>
                <a:gd name="connsiteX5" fmla="*/ 1779842 w 1928621"/>
                <a:gd name="connsiteY5" fmla="*/ 0 h 2128075"/>
                <a:gd name="connsiteX6" fmla="*/ 1928622 w 1928621"/>
                <a:gd name="connsiteY6" fmla="*/ 148781 h 2128075"/>
                <a:gd name="connsiteX7" fmla="*/ 1928622 w 1928621"/>
                <a:gd name="connsiteY7" fmla="*/ 1979295 h 2128075"/>
                <a:gd name="connsiteX8" fmla="*/ 1779746 w 1928621"/>
                <a:gd name="connsiteY8" fmla="*/ 2128076 h 212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8621" h="2128075">
                  <a:moveTo>
                    <a:pt x="1779746" y="2128076"/>
                  </a:moveTo>
                  <a:lnTo>
                    <a:pt x="148781" y="2128076"/>
                  </a:lnTo>
                  <a:cubicBezTo>
                    <a:pt x="66675" y="2128076"/>
                    <a:pt x="0" y="2061496"/>
                    <a:pt x="0" y="1979295"/>
                  </a:cubicBezTo>
                  <a:lnTo>
                    <a:pt x="0" y="148781"/>
                  </a:lnTo>
                  <a:cubicBezTo>
                    <a:pt x="0" y="66580"/>
                    <a:pt x="66580" y="0"/>
                    <a:pt x="148781" y="0"/>
                  </a:cubicBezTo>
                  <a:lnTo>
                    <a:pt x="1779842" y="0"/>
                  </a:lnTo>
                  <a:cubicBezTo>
                    <a:pt x="1861947" y="0"/>
                    <a:pt x="1928622" y="66580"/>
                    <a:pt x="1928622" y="148781"/>
                  </a:cubicBezTo>
                  <a:lnTo>
                    <a:pt x="1928622" y="1979295"/>
                  </a:lnTo>
                  <a:cubicBezTo>
                    <a:pt x="1928527" y="2061496"/>
                    <a:pt x="1861947" y="2128076"/>
                    <a:pt x="1779746" y="2128076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274222" sp="274222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aphic 5">
              <a:extLst>
                <a:ext uri="{FF2B5EF4-FFF2-40B4-BE49-F238E27FC236}">
                  <a16:creationId xmlns:a16="http://schemas.microsoft.com/office/drawing/2014/main" id="{EC752915-0430-4256-86D0-1E1E5646C731}"/>
                </a:ext>
              </a:extLst>
            </p:cNvPr>
            <p:cNvGrpSpPr/>
            <p:nvPr/>
          </p:nvGrpSpPr>
          <p:grpSpPr>
            <a:xfrm>
              <a:off x="2452772" y="4114653"/>
              <a:ext cx="1444466" cy="115443"/>
              <a:chOff x="2452772" y="4114653"/>
              <a:chExt cx="1444466" cy="115443"/>
            </a:xfrm>
            <a:solidFill>
              <a:srgbClr val="FFF6E5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E68A767-53CA-401A-9C50-92310518AE02}"/>
                  </a:ext>
                </a:extLst>
              </p:cNvPr>
              <p:cNvSpPr/>
              <p:nvPr/>
            </p:nvSpPr>
            <p:spPr>
              <a:xfrm>
                <a:off x="2452772" y="4114653"/>
                <a:ext cx="115443" cy="115443"/>
              </a:xfrm>
              <a:custGeom>
                <a:avLst/>
                <a:gdLst>
                  <a:gd name="connsiteX0" fmla="*/ 115443 w 115443"/>
                  <a:gd name="connsiteY0" fmla="*/ 57721 h 115443"/>
                  <a:gd name="connsiteX1" fmla="*/ 57721 w 115443"/>
                  <a:gd name="connsiteY1" fmla="*/ 115443 h 115443"/>
                  <a:gd name="connsiteX2" fmla="*/ 0 w 115443"/>
                  <a:gd name="connsiteY2" fmla="*/ 57721 h 115443"/>
                  <a:gd name="connsiteX3" fmla="*/ 57721 w 115443"/>
                  <a:gd name="connsiteY3" fmla="*/ 0 h 115443"/>
                  <a:gd name="connsiteX4" fmla="*/ 115443 w 115443"/>
                  <a:gd name="connsiteY4" fmla="*/ 57721 h 115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443" h="115443">
                    <a:moveTo>
                      <a:pt x="115443" y="57721"/>
                    </a:moveTo>
                    <a:cubicBezTo>
                      <a:pt x="115443" y="89600"/>
                      <a:pt x="89600" y="115443"/>
                      <a:pt x="57721" y="115443"/>
                    </a:cubicBezTo>
                    <a:cubicBezTo>
                      <a:pt x="25843" y="115443"/>
                      <a:pt x="0" y="89600"/>
                      <a:pt x="0" y="57721"/>
                    </a:cubicBezTo>
                    <a:cubicBezTo>
                      <a:pt x="0" y="25843"/>
                      <a:pt x="25843" y="0"/>
                      <a:pt x="57721" y="0"/>
                    </a:cubicBezTo>
                    <a:cubicBezTo>
                      <a:pt x="89600" y="0"/>
                      <a:pt x="115443" y="25843"/>
                      <a:pt x="115443" y="57721"/>
                    </a:cubicBezTo>
                    <a:close/>
                  </a:path>
                </a:pathLst>
              </a:custGeom>
              <a:solidFill>
                <a:srgbClr val="FFF6E5"/>
              </a:solidFill>
              <a:ln w="522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AC01846-2909-4043-99BB-041C5F94357A}"/>
                  </a:ext>
                </a:extLst>
              </p:cNvPr>
              <p:cNvSpPr/>
              <p:nvPr/>
            </p:nvSpPr>
            <p:spPr>
              <a:xfrm>
                <a:off x="2884731" y="4114653"/>
                <a:ext cx="115443" cy="115443"/>
              </a:xfrm>
              <a:custGeom>
                <a:avLst/>
                <a:gdLst>
                  <a:gd name="connsiteX0" fmla="*/ 115443 w 115443"/>
                  <a:gd name="connsiteY0" fmla="*/ 57721 h 115443"/>
                  <a:gd name="connsiteX1" fmla="*/ 57721 w 115443"/>
                  <a:gd name="connsiteY1" fmla="*/ 115443 h 115443"/>
                  <a:gd name="connsiteX2" fmla="*/ 0 w 115443"/>
                  <a:gd name="connsiteY2" fmla="*/ 57721 h 115443"/>
                  <a:gd name="connsiteX3" fmla="*/ 57721 w 115443"/>
                  <a:gd name="connsiteY3" fmla="*/ 0 h 115443"/>
                  <a:gd name="connsiteX4" fmla="*/ 115443 w 115443"/>
                  <a:gd name="connsiteY4" fmla="*/ 57721 h 115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443" h="115443">
                    <a:moveTo>
                      <a:pt x="115443" y="57721"/>
                    </a:moveTo>
                    <a:cubicBezTo>
                      <a:pt x="115443" y="89600"/>
                      <a:pt x="89600" y="115443"/>
                      <a:pt x="57721" y="115443"/>
                    </a:cubicBezTo>
                    <a:cubicBezTo>
                      <a:pt x="25843" y="115443"/>
                      <a:pt x="0" y="89600"/>
                      <a:pt x="0" y="57721"/>
                    </a:cubicBezTo>
                    <a:cubicBezTo>
                      <a:pt x="0" y="25843"/>
                      <a:pt x="25843" y="0"/>
                      <a:pt x="57721" y="0"/>
                    </a:cubicBezTo>
                    <a:cubicBezTo>
                      <a:pt x="89600" y="0"/>
                      <a:pt x="115443" y="25843"/>
                      <a:pt x="115443" y="57721"/>
                    </a:cubicBezTo>
                    <a:close/>
                  </a:path>
                </a:pathLst>
              </a:custGeom>
              <a:solidFill>
                <a:srgbClr val="FFF6E5"/>
              </a:solidFill>
              <a:ln w="522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ECA4871-1B03-46CF-B60F-6F57BDA48C74}"/>
                  </a:ext>
                </a:extLst>
              </p:cNvPr>
              <p:cNvSpPr/>
              <p:nvPr/>
            </p:nvSpPr>
            <p:spPr>
              <a:xfrm>
                <a:off x="3334025" y="4114653"/>
                <a:ext cx="115443" cy="115443"/>
              </a:xfrm>
              <a:custGeom>
                <a:avLst/>
                <a:gdLst>
                  <a:gd name="connsiteX0" fmla="*/ 115443 w 115443"/>
                  <a:gd name="connsiteY0" fmla="*/ 57721 h 115443"/>
                  <a:gd name="connsiteX1" fmla="*/ 57721 w 115443"/>
                  <a:gd name="connsiteY1" fmla="*/ 115443 h 115443"/>
                  <a:gd name="connsiteX2" fmla="*/ 0 w 115443"/>
                  <a:gd name="connsiteY2" fmla="*/ 57721 h 115443"/>
                  <a:gd name="connsiteX3" fmla="*/ 57721 w 115443"/>
                  <a:gd name="connsiteY3" fmla="*/ 0 h 115443"/>
                  <a:gd name="connsiteX4" fmla="*/ 115443 w 115443"/>
                  <a:gd name="connsiteY4" fmla="*/ 57721 h 115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443" h="115443">
                    <a:moveTo>
                      <a:pt x="115443" y="57721"/>
                    </a:moveTo>
                    <a:cubicBezTo>
                      <a:pt x="115443" y="89600"/>
                      <a:pt x="89600" y="115443"/>
                      <a:pt x="57721" y="115443"/>
                    </a:cubicBezTo>
                    <a:cubicBezTo>
                      <a:pt x="25843" y="115443"/>
                      <a:pt x="0" y="89600"/>
                      <a:pt x="0" y="57721"/>
                    </a:cubicBezTo>
                    <a:cubicBezTo>
                      <a:pt x="0" y="25843"/>
                      <a:pt x="25843" y="0"/>
                      <a:pt x="57721" y="0"/>
                    </a:cubicBezTo>
                    <a:cubicBezTo>
                      <a:pt x="89600" y="0"/>
                      <a:pt x="115443" y="25843"/>
                      <a:pt x="115443" y="57721"/>
                    </a:cubicBezTo>
                    <a:close/>
                  </a:path>
                </a:pathLst>
              </a:custGeom>
              <a:solidFill>
                <a:srgbClr val="FFF6E5"/>
              </a:solidFill>
              <a:ln w="522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786DF58-4305-4B53-927C-04A95B50FA7F}"/>
                  </a:ext>
                </a:extLst>
              </p:cNvPr>
              <p:cNvSpPr/>
              <p:nvPr/>
            </p:nvSpPr>
            <p:spPr>
              <a:xfrm>
                <a:off x="3781795" y="4114653"/>
                <a:ext cx="115443" cy="115443"/>
              </a:xfrm>
              <a:custGeom>
                <a:avLst/>
                <a:gdLst>
                  <a:gd name="connsiteX0" fmla="*/ 115443 w 115443"/>
                  <a:gd name="connsiteY0" fmla="*/ 57721 h 115443"/>
                  <a:gd name="connsiteX1" fmla="*/ 57722 w 115443"/>
                  <a:gd name="connsiteY1" fmla="*/ 115443 h 115443"/>
                  <a:gd name="connsiteX2" fmla="*/ 0 w 115443"/>
                  <a:gd name="connsiteY2" fmla="*/ 57721 h 115443"/>
                  <a:gd name="connsiteX3" fmla="*/ 57722 w 115443"/>
                  <a:gd name="connsiteY3" fmla="*/ 0 h 115443"/>
                  <a:gd name="connsiteX4" fmla="*/ 115443 w 115443"/>
                  <a:gd name="connsiteY4" fmla="*/ 57721 h 115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443" h="115443">
                    <a:moveTo>
                      <a:pt x="115443" y="57721"/>
                    </a:moveTo>
                    <a:cubicBezTo>
                      <a:pt x="115443" y="89600"/>
                      <a:pt x="89600" y="115443"/>
                      <a:pt x="57722" y="115443"/>
                    </a:cubicBezTo>
                    <a:cubicBezTo>
                      <a:pt x="25843" y="115443"/>
                      <a:pt x="0" y="89600"/>
                      <a:pt x="0" y="57721"/>
                    </a:cubicBezTo>
                    <a:cubicBezTo>
                      <a:pt x="0" y="25843"/>
                      <a:pt x="25843" y="0"/>
                      <a:pt x="57722" y="0"/>
                    </a:cubicBezTo>
                    <a:cubicBezTo>
                      <a:pt x="89600" y="0"/>
                      <a:pt x="115443" y="25843"/>
                      <a:pt x="115443" y="57721"/>
                    </a:cubicBezTo>
                    <a:close/>
                  </a:path>
                </a:pathLst>
              </a:custGeom>
              <a:solidFill>
                <a:srgbClr val="FFF6E5"/>
              </a:solidFill>
              <a:ln w="522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5">
              <a:extLst>
                <a:ext uri="{FF2B5EF4-FFF2-40B4-BE49-F238E27FC236}">
                  <a16:creationId xmlns:a16="http://schemas.microsoft.com/office/drawing/2014/main" id="{E1C479F7-67F8-4980-8E4D-024474F2A843}"/>
                </a:ext>
              </a:extLst>
            </p:cNvPr>
            <p:cNvGrpSpPr/>
            <p:nvPr/>
          </p:nvGrpSpPr>
          <p:grpSpPr>
            <a:xfrm>
              <a:off x="2447438" y="2374055"/>
              <a:ext cx="1444466" cy="115442"/>
              <a:chOff x="2447438" y="2374055"/>
              <a:chExt cx="1444466" cy="115442"/>
            </a:xfrm>
            <a:solidFill>
              <a:srgbClr val="FFF6E5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19B8D98-B295-4342-80EB-3BA58BD34100}"/>
                  </a:ext>
                </a:extLst>
              </p:cNvPr>
              <p:cNvSpPr/>
              <p:nvPr/>
            </p:nvSpPr>
            <p:spPr>
              <a:xfrm>
                <a:off x="2447438" y="2374055"/>
                <a:ext cx="115443" cy="115442"/>
              </a:xfrm>
              <a:custGeom>
                <a:avLst/>
                <a:gdLst>
                  <a:gd name="connsiteX0" fmla="*/ 115443 w 115443"/>
                  <a:gd name="connsiteY0" fmla="*/ 57722 h 115442"/>
                  <a:gd name="connsiteX1" fmla="*/ 57721 w 115443"/>
                  <a:gd name="connsiteY1" fmla="*/ 115443 h 115442"/>
                  <a:gd name="connsiteX2" fmla="*/ 0 w 115443"/>
                  <a:gd name="connsiteY2" fmla="*/ 57722 h 115442"/>
                  <a:gd name="connsiteX3" fmla="*/ 57721 w 115443"/>
                  <a:gd name="connsiteY3" fmla="*/ 0 h 115442"/>
                  <a:gd name="connsiteX4" fmla="*/ 115443 w 115443"/>
                  <a:gd name="connsiteY4" fmla="*/ 57722 h 115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443" h="115442">
                    <a:moveTo>
                      <a:pt x="115443" y="57722"/>
                    </a:moveTo>
                    <a:cubicBezTo>
                      <a:pt x="115443" y="89600"/>
                      <a:pt x="89600" y="115443"/>
                      <a:pt x="57721" y="115443"/>
                    </a:cubicBezTo>
                    <a:cubicBezTo>
                      <a:pt x="25843" y="115443"/>
                      <a:pt x="0" y="89600"/>
                      <a:pt x="0" y="57722"/>
                    </a:cubicBezTo>
                    <a:cubicBezTo>
                      <a:pt x="0" y="25843"/>
                      <a:pt x="25843" y="0"/>
                      <a:pt x="57721" y="0"/>
                    </a:cubicBezTo>
                    <a:cubicBezTo>
                      <a:pt x="89600" y="0"/>
                      <a:pt x="115443" y="25843"/>
                      <a:pt x="115443" y="57722"/>
                    </a:cubicBezTo>
                    <a:close/>
                  </a:path>
                </a:pathLst>
              </a:custGeom>
              <a:solidFill>
                <a:srgbClr val="FFF6E5"/>
              </a:solidFill>
              <a:ln w="522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4B1AB03-8624-42D4-97D4-3C3400F0B5FA}"/>
                  </a:ext>
                </a:extLst>
              </p:cNvPr>
              <p:cNvSpPr/>
              <p:nvPr/>
            </p:nvSpPr>
            <p:spPr>
              <a:xfrm>
                <a:off x="2879397" y="2374055"/>
                <a:ext cx="115443" cy="115442"/>
              </a:xfrm>
              <a:custGeom>
                <a:avLst/>
                <a:gdLst>
                  <a:gd name="connsiteX0" fmla="*/ 115443 w 115443"/>
                  <a:gd name="connsiteY0" fmla="*/ 57722 h 115442"/>
                  <a:gd name="connsiteX1" fmla="*/ 57722 w 115443"/>
                  <a:gd name="connsiteY1" fmla="*/ 115443 h 115442"/>
                  <a:gd name="connsiteX2" fmla="*/ 0 w 115443"/>
                  <a:gd name="connsiteY2" fmla="*/ 57722 h 115442"/>
                  <a:gd name="connsiteX3" fmla="*/ 57722 w 115443"/>
                  <a:gd name="connsiteY3" fmla="*/ 0 h 115442"/>
                  <a:gd name="connsiteX4" fmla="*/ 115443 w 115443"/>
                  <a:gd name="connsiteY4" fmla="*/ 57722 h 115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443" h="115442">
                    <a:moveTo>
                      <a:pt x="115443" y="57722"/>
                    </a:moveTo>
                    <a:cubicBezTo>
                      <a:pt x="115443" y="89600"/>
                      <a:pt x="89600" y="115443"/>
                      <a:pt x="57722" y="115443"/>
                    </a:cubicBezTo>
                    <a:cubicBezTo>
                      <a:pt x="25843" y="115443"/>
                      <a:pt x="0" y="89600"/>
                      <a:pt x="0" y="57722"/>
                    </a:cubicBezTo>
                    <a:cubicBezTo>
                      <a:pt x="0" y="25843"/>
                      <a:pt x="25843" y="0"/>
                      <a:pt x="57722" y="0"/>
                    </a:cubicBezTo>
                    <a:cubicBezTo>
                      <a:pt x="89600" y="0"/>
                      <a:pt x="115443" y="25843"/>
                      <a:pt x="115443" y="57722"/>
                    </a:cubicBezTo>
                    <a:close/>
                  </a:path>
                </a:pathLst>
              </a:custGeom>
              <a:solidFill>
                <a:srgbClr val="FFF6E5"/>
              </a:solidFill>
              <a:ln w="522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041E860-AECC-497C-9344-C65D5F1BA456}"/>
                  </a:ext>
                </a:extLst>
              </p:cNvPr>
              <p:cNvSpPr/>
              <p:nvPr/>
            </p:nvSpPr>
            <p:spPr>
              <a:xfrm>
                <a:off x="3328691" y="2374055"/>
                <a:ext cx="115443" cy="115442"/>
              </a:xfrm>
              <a:custGeom>
                <a:avLst/>
                <a:gdLst>
                  <a:gd name="connsiteX0" fmla="*/ 115443 w 115443"/>
                  <a:gd name="connsiteY0" fmla="*/ 57722 h 115442"/>
                  <a:gd name="connsiteX1" fmla="*/ 57722 w 115443"/>
                  <a:gd name="connsiteY1" fmla="*/ 115443 h 115442"/>
                  <a:gd name="connsiteX2" fmla="*/ 0 w 115443"/>
                  <a:gd name="connsiteY2" fmla="*/ 57722 h 115442"/>
                  <a:gd name="connsiteX3" fmla="*/ 57722 w 115443"/>
                  <a:gd name="connsiteY3" fmla="*/ 0 h 115442"/>
                  <a:gd name="connsiteX4" fmla="*/ 115443 w 115443"/>
                  <a:gd name="connsiteY4" fmla="*/ 57722 h 115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443" h="115442">
                    <a:moveTo>
                      <a:pt x="115443" y="57722"/>
                    </a:moveTo>
                    <a:cubicBezTo>
                      <a:pt x="115443" y="89600"/>
                      <a:pt x="89600" y="115443"/>
                      <a:pt x="57722" y="115443"/>
                    </a:cubicBezTo>
                    <a:cubicBezTo>
                      <a:pt x="25843" y="115443"/>
                      <a:pt x="0" y="89600"/>
                      <a:pt x="0" y="57722"/>
                    </a:cubicBezTo>
                    <a:cubicBezTo>
                      <a:pt x="0" y="25843"/>
                      <a:pt x="25843" y="0"/>
                      <a:pt x="57722" y="0"/>
                    </a:cubicBezTo>
                    <a:cubicBezTo>
                      <a:pt x="89600" y="0"/>
                      <a:pt x="115443" y="25843"/>
                      <a:pt x="115443" y="57722"/>
                    </a:cubicBezTo>
                    <a:close/>
                  </a:path>
                </a:pathLst>
              </a:custGeom>
              <a:solidFill>
                <a:srgbClr val="FFF6E5"/>
              </a:solidFill>
              <a:ln w="522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99778FF-28A5-4E23-B5DE-2F19C51ECCFB}"/>
                  </a:ext>
                </a:extLst>
              </p:cNvPr>
              <p:cNvSpPr/>
              <p:nvPr/>
            </p:nvSpPr>
            <p:spPr>
              <a:xfrm>
                <a:off x="3776461" y="2374055"/>
                <a:ext cx="115443" cy="115442"/>
              </a:xfrm>
              <a:custGeom>
                <a:avLst/>
                <a:gdLst>
                  <a:gd name="connsiteX0" fmla="*/ 115443 w 115443"/>
                  <a:gd name="connsiteY0" fmla="*/ 57722 h 115442"/>
                  <a:gd name="connsiteX1" fmla="*/ 57722 w 115443"/>
                  <a:gd name="connsiteY1" fmla="*/ 115443 h 115442"/>
                  <a:gd name="connsiteX2" fmla="*/ 0 w 115443"/>
                  <a:gd name="connsiteY2" fmla="*/ 57722 h 115442"/>
                  <a:gd name="connsiteX3" fmla="*/ 57722 w 115443"/>
                  <a:gd name="connsiteY3" fmla="*/ 0 h 115442"/>
                  <a:gd name="connsiteX4" fmla="*/ 115443 w 115443"/>
                  <a:gd name="connsiteY4" fmla="*/ 57722 h 115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443" h="115442">
                    <a:moveTo>
                      <a:pt x="115443" y="57722"/>
                    </a:moveTo>
                    <a:cubicBezTo>
                      <a:pt x="115443" y="89600"/>
                      <a:pt x="89600" y="115443"/>
                      <a:pt x="57722" y="115443"/>
                    </a:cubicBezTo>
                    <a:cubicBezTo>
                      <a:pt x="25843" y="115443"/>
                      <a:pt x="0" y="89600"/>
                      <a:pt x="0" y="57722"/>
                    </a:cubicBezTo>
                    <a:cubicBezTo>
                      <a:pt x="0" y="25843"/>
                      <a:pt x="25843" y="0"/>
                      <a:pt x="57722" y="0"/>
                    </a:cubicBezTo>
                    <a:cubicBezTo>
                      <a:pt x="89600" y="0"/>
                      <a:pt x="115443" y="25843"/>
                      <a:pt x="115443" y="57722"/>
                    </a:cubicBezTo>
                    <a:close/>
                  </a:path>
                </a:pathLst>
              </a:custGeom>
              <a:solidFill>
                <a:srgbClr val="FFF6E5"/>
              </a:solidFill>
              <a:ln w="522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67115CC-B44C-49DF-A46C-06CC13678D40}"/>
                </a:ext>
              </a:extLst>
            </p:cNvPr>
            <p:cNvSpPr/>
            <p:nvPr/>
          </p:nvSpPr>
          <p:spPr>
            <a:xfrm>
              <a:off x="2440866" y="3629259"/>
              <a:ext cx="1457610" cy="327374"/>
            </a:xfrm>
            <a:custGeom>
              <a:avLst/>
              <a:gdLst>
                <a:gd name="connsiteX0" fmla="*/ 0 w 1457610"/>
                <a:gd name="connsiteY0" fmla="*/ 0 h 327374"/>
                <a:gd name="connsiteX1" fmla="*/ 1457611 w 1457610"/>
                <a:gd name="connsiteY1" fmla="*/ 0 h 327374"/>
                <a:gd name="connsiteX2" fmla="*/ 1457611 w 1457610"/>
                <a:gd name="connsiteY2" fmla="*/ 327374 h 327374"/>
                <a:gd name="connsiteX3" fmla="*/ 0 w 1457610"/>
                <a:gd name="connsiteY3" fmla="*/ 327374 h 32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610" h="327374">
                  <a:moveTo>
                    <a:pt x="0" y="0"/>
                  </a:moveTo>
                  <a:lnTo>
                    <a:pt x="1457611" y="0"/>
                  </a:lnTo>
                  <a:lnTo>
                    <a:pt x="1457611" y="327374"/>
                  </a:lnTo>
                  <a:lnTo>
                    <a:pt x="0" y="327374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1510419-2831-4222-9CD2-B0299F7F4F32}"/>
              </a:ext>
            </a:extLst>
          </p:cNvPr>
          <p:cNvSpPr txBox="1"/>
          <p:nvPr/>
        </p:nvSpPr>
        <p:spPr>
          <a:xfrm flipH="1">
            <a:off x="1437557" y="3092808"/>
            <a:ext cx="399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ผลงานจากการปฏิบัติงาน</a:t>
            </a:r>
            <a:endParaRPr lang="en-US" sz="44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024C4909-F8F2-49DF-A79F-21E11E9F0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79" y="0"/>
            <a:ext cx="6118545" cy="68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3B9C3000-482D-4E3E-9D1B-22E82FB6F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0C720A0D-A140-4525-8C95-62E717936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8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D46018B-9F97-4EDD-9C85-AA704325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D1741F77-5707-44DF-9464-108033BAE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6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Point-Little Star">
      <a:dk1>
        <a:srgbClr val="969696"/>
      </a:dk1>
      <a:lt1>
        <a:sysClr val="window" lastClr="FFFFFF"/>
      </a:lt1>
      <a:dk2>
        <a:srgbClr val="000000"/>
      </a:dk2>
      <a:lt2>
        <a:srgbClr val="FFFFFF"/>
      </a:lt2>
      <a:accent1>
        <a:srgbClr val="F2939B"/>
      </a:accent1>
      <a:accent2>
        <a:srgbClr val="FFE0D8"/>
      </a:accent2>
      <a:accent3>
        <a:srgbClr val="FEF7C1"/>
      </a:accent3>
      <a:accent4>
        <a:srgbClr val="F2939B"/>
      </a:accent4>
      <a:accent5>
        <a:srgbClr val="FFE0D8"/>
      </a:accent5>
      <a:accent6>
        <a:srgbClr val="FEF7C1"/>
      </a:accent6>
      <a:hlink>
        <a:srgbClr val="969696"/>
      </a:hlink>
      <a:folHlink>
        <a:srgbClr val="333333"/>
      </a:folHlink>
    </a:clrScheme>
    <a:fontScheme name="MT Bold _ Calibri">
      <a:majorFont>
        <a:latin typeface="Arial Rounded MT Bold"/>
        <a:ea typeface=""/>
        <a:cs typeface="Arial Rounded MT Bold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 - PowerPointHub.potx" id="{1E018741-9E64-44D4-9C32-EC4349532216}" vid="{369217D4-AF48-490D-A81A-62898DE514C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- PowerPointHub</Template>
  <TotalTime>1954</TotalTime>
  <Words>391</Words>
  <Application>Microsoft Office PowerPoint</Application>
  <PresentationFormat>แบบจอกว้าง</PresentationFormat>
  <Paragraphs>47</Paragraphs>
  <Slides>13</Slides>
  <Notes>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9" baseType="lpstr">
      <vt:lpstr>Arial Rounded MT Bold</vt:lpstr>
      <vt:lpstr>Calibri</vt:lpstr>
      <vt:lpstr>Times New Roman</vt:lpstr>
      <vt:lpstr>TH Sarabun New</vt:lpstr>
      <vt:lpstr>Arial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Phakawan Wongpetanan</dc:creator>
  <cp:lastModifiedBy>ASUS</cp:lastModifiedBy>
  <cp:revision>35</cp:revision>
  <dcterms:created xsi:type="dcterms:W3CDTF">2021-01-08T00:42:56Z</dcterms:created>
  <dcterms:modified xsi:type="dcterms:W3CDTF">2021-09-08T18:03:46Z</dcterms:modified>
</cp:coreProperties>
</file>