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 rtl="0">
      <a:defRPr lang="th-t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0"/>
  </p:normalViewPr>
  <p:slideViewPr>
    <p:cSldViewPr snapToGrid="0" snapToObjects="1">
      <p:cViewPr varScale="1">
        <p:scale>
          <a:sx n="52" d="100"/>
          <a:sy n="52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6F72F7F4-E0A0-4E72-8676-EE459D499B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EF19DA0-88B8-4382-A441-E22D536BC5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B9288-F9E7-44F2-8615-A9D1EAC42338}" type="datetimeFigureOut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08/10/64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B24B159-D67E-4C55-9193-BB5FF52D3F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80F9006-C115-40E0-8D3F-4E32A6E269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0324-19F5-4505-9AD5-99396614036C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5806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9115CEE5-5EDE-4E57-A13C-AC3984D20104}" type="datetimeFigureOut">
              <a:rPr lang="th-TH" smtClean="0"/>
              <a:pPr/>
              <a:t>08/10/64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7E35D80-9CFD-49A5-B072-DA88AFB2EA82}" type="slidenum">
              <a:rPr lang="th-TH" smtClean="0"/>
              <a:pPr/>
              <a:t>‹#›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0630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35D80-9CFD-49A5-B072-DA88AFB2EA82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71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รูปแบบอิสระ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 noProof="0"/>
              <a:t>คลิกเพื่อแก้ไขสไตล์คำบรรยายต้นแบบ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AD6B7-3603-4E35-96F1-40A805F81046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15" name="ตัวแทนรูปภาพ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 noProof="0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92EBA870-0158-4C61-AA70-1A25AF1FCB28}" type="datetime1">
              <a:rPr lang="th-TH" smtClean="0"/>
              <a:pPr/>
              <a:t>08/10/64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รูปแบบอิสระ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9" name="ตัวแทนข้อความ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8B874-EF4E-418D-AFB0-D3B1BA483215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รูปแบบอิสระ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ชื่อเรื่อง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6" name="ตัวแทนข้อความ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258BD-1FE2-4A79-9861-6A9A2BB59301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63D06F-099A-4055-9B4E-51D5B1F07B51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รูปแบบอิสระ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C65F2-AC1E-4D32-8B85-F133250AC8C7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รูปแบบอิสระ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1EB64-81B3-474B-817E-B8085E4FEF0F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รูปแบบอิสระ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108D6-6AB1-4F64-B734-BF64BDE2DEAF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รูปแบบอิสระ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D2BC15-802B-4040-A86C-DF707C4B99BD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รูปแบบอิสระ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A880E-B52C-4C71-B6F6-FCE2B3214F4C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รูปแบบอิสระ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F3CA5-4537-4624-A6C4-3D3EBD8D748F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D5F41-5DBA-4645-87F0-B7FAB09C0184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รูปแบบอิสระ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BD607A-B27D-459B-B88E-3AEBB3EEB830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9" name="ตัวแทนรูปภาพ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th-TH" noProof="0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แก้ไขสไตล์ข้อความชื่อเรื่องหลัก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0C2B824B-9980-49D4-BBCF-5C3A12352FD4}" type="datetime1">
              <a:rPr lang="th-TH" noProof="0" smtClean="0"/>
              <a:t>08/10/64</a:t>
            </a:fld>
            <a:endParaRPr lang="th-TH" noProof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/>
              <a:t>แก้ไขสไตล์ข้อความต้นแบบ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88EA413-72DE-4BC5-A157-1505A1ECC43B}" type="datetime1">
              <a:rPr lang="th-TH" smtClean="0"/>
              <a:t>08/10/64</a:t>
            </a:fld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กลุ่มเพื่อนร่วมงานที่ทำงานร่วมกันอยู่รอบๆ โต๊ะ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414458"/>
            <a:ext cx="11531088" cy="6029084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614871"/>
            <a:ext cx="10572000" cy="1982191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th-TH" dirty="0">
                <a:latin typeface="+mj-lt"/>
              </a:rPr>
              <a:t>การนำระบบธุรกิจอัจฉริยะมาวิเคราะห์กระบวนการจำหน่ายผู้ป่วย</a:t>
            </a:r>
            <a:endParaRPr lang="th-TH" sz="16600" dirty="0">
              <a:latin typeface="+mj-lt"/>
            </a:endParaRPr>
          </a:p>
        </p:txBody>
      </p:sp>
      <p:sp>
        <p:nvSpPr>
          <p:cNvPr id="4" name="ชื่อเรื่องรอง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 rtlCol="0">
            <a:normAutofit/>
          </a:bodyPr>
          <a:lstStyle/>
          <a:p>
            <a:pPr rtl="0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D9F5CC-4448-4BD8-B436-3AA5544A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ปัญหาเดิม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7F04AB-264F-4B1C-BA9E-88DD22FC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เสียเวลารอการจำ หน่ายอยู่บนหอผู้ป่วย ค่อนข้างนาน</a:t>
            </a:r>
          </a:p>
          <a:p>
            <a:r>
              <a:rPr lang="th-TH" sz="3200" dirty="0"/>
              <a:t>กระบวนการจำ หน่ายผู้ป่วยที่ ส่วนใหญ่มีความซับซ้อน</a:t>
            </a:r>
          </a:p>
          <a:p>
            <a:r>
              <a:rPr lang="th-TH" sz="3200" dirty="0"/>
              <a:t>ไม่สามารถที่จะ คาดการณ์เวลาล่วงหน้าได้</a:t>
            </a:r>
          </a:p>
          <a:p>
            <a:r>
              <a:rPr lang="th-TH" sz="3200" dirty="0"/>
              <a:t>ผู้ปฏิบัติงานบนหอผู้ป่วยต้อง เสียเวลา ในขั้นตอนเหล่านี้โดยไม่จำเป็น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604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55C00A-DE90-4A05-9449-F82A43C0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แนวคิดในการนำมาใช้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047ACFD-5608-410F-ACA8-7AE285BD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ประเมินเวลาที่ใช้ไปในแต่ละจุดว่า ใช้เวลาเฉลี่ยแล้ว เท่าไร</a:t>
            </a:r>
          </a:p>
          <a:p>
            <a:r>
              <a:rPr lang="th-TH" sz="3200" dirty="0"/>
              <a:t>การดึง การจัดรูปแบบ การนำเข้าข้อมูล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79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E8B93E0-92F4-4F40-9F73-818FC814A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9" y="242596"/>
            <a:ext cx="11681926" cy="6344656"/>
          </a:xfrm>
        </p:spPr>
      </p:pic>
    </p:spTree>
    <p:extLst>
      <p:ext uri="{BB962C8B-B14F-4D97-AF65-F5344CB8AC3E}">
        <p14:creationId xmlns:p14="http://schemas.microsoft.com/office/powerpoint/2010/main" val="239950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7CC07A-A307-443C-BCC2-D90709D7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วิธีการดำเนินการวิจัย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277E645-34AA-4CE4-BA74-6D1B4FF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การออกแบบคลังข้อมูลและวิเคราะห์แหล่งข้อมูลต้นทาง</a:t>
            </a:r>
          </a:p>
          <a:p>
            <a:r>
              <a:rPr lang="th-TH" sz="3200" dirty="0"/>
              <a:t>การพัฒนาระบบ</a:t>
            </a:r>
          </a:p>
          <a:p>
            <a:r>
              <a:rPr lang="th-TH" sz="3200" dirty="0"/>
              <a:t>การออกแบบส่วนติดต่อกับผู้ใช้งาน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6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C429F9-7158-4A96-9CAD-EC1D315C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F833895-6B35-42C2-B7BA-8E070CF3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59" y="200778"/>
            <a:ext cx="11607281" cy="6423957"/>
          </a:xfrm>
        </p:spPr>
      </p:pic>
    </p:spTree>
    <p:extLst>
      <p:ext uri="{BB962C8B-B14F-4D97-AF65-F5344CB8AC3E}">
        <p14:creationId xmlns:p14="http://schemas.microsoft.com/office/powerpoint/2010/main" val="306728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55BD6C-F20C-4A47-BC0E-B8B1D9F7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การพัฒนาระบบ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F6996B6-74C6-4690-92C0-EB2F3A87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การจัดการข้อมูล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3000" dirty="0"/>
              <a:t>ดึง (</a:t>
            </a:r>
            <a:r>
              <a:rPr lang="en-US" sz="3000" dirty="0"/>
              <a:t>Extract)</a:t>
            </a:r>
            <a:r>
              <a:rPr lang="th-TH" sz="3000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3000" dirty="0"/>
              <a:t>การจัดรูปแบบ (</a:t>
            </a:r>
            <a:r>
              <a:rPr lang="en-US" sz="3000" dirty="0"/>
              <a:t>Transform) </a:t>
            </a:r>
            <a:endParaRPr lang="th-TH" sz="3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3000" dirty="0"/>
              <a:t>การนำเข้าข้อมูล (</a:t>
            </a:r>
            <a:r>
              <a:rPr lang="en-US" sz="3000" dirty="0"/>
              <a:t>Load)</a:t>
            </a:r>
            <a:endParaRPr lang="th-TH" sz="3000" dirty="0"/>
          </a:p>
          <a:p>
            <a:r>
              <a:rPr lang="th-TH" sz="3200" dirty="0"/>
              <a:t>การจัดการโครงประกอบ (</a:t>
            </a:r>
            <a:r>
              <a:rPr lang="en-US" sz="3200" dirty="0"/>
              <a:t>Framework Manager)</a:t>
            </a:r>
          </a:p>
        </p:txBody>
      </p:sp>
    </p:spTree>
    <p:extLst>
      <p:ext uri="{BB962C8B-B14F-4D97-AF65-F5344CB8AC3E}">
        <p14:creationId xmlns:p14="http://schemas.microsoft.com/office/powerpoint/2010/main" val="209544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3DBA3-4D4D-42AB-852E-E7BF1AC5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026CF3F-2230-4FDC-8D96-B9074EC92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3" y="111967"/>
            <a:ext cx="11383347" cy="6531429"/>
          </a:xfrm>
        </p:spPr>
      </p:pic>
    </p:spTree>
    <p:extLst>
      <p:ext uri="{BB962C8B-B14F-4D97-AF65-F5344CB8AC3E}">
        <p14:creationId xmlns:p14="http://schemas.microsoft.com/office/powerpoint/2010/main" val="1209319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้างอิง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101_TF22531373" id="{14E58E51-A399-4108-BB7F-36B46D87CA63}" vid="{2E542788-C022-497F-8639-9842FAA68725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การออกแบบของบริษัทตัวแทน</Template>
  <TotalTime>41</TotalTime>
  <Words>129</Words>
  <Application>Microsoft Office PowerPoint</Application>
  <PresentationFormat>แบบจอกว้าง</PresentationFormat>
  <Paragraphs>20</Paragraphs>
  <Slides>8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Leelawadee</vt:lpstr>
      <vt:lpstr>Wingdings 2</vt:lpstr>
      <vt:lpstr>อ้างอิง</vt:lpstr>
      <vt:lpstr>การนำระบบธุรกิจอัจฉริยะมาวิเคราะห์กระบวนการจำหน่ายผู้ป่วย</vt:lpstr>
      <vt:lpstr>ปัญหาเดิม</vt:lpstr>
      <vt:lpstr>แนวคิดในการนำมาใช้</vt:lpstr>
      <vt:lpstr>งานนำเสนอ PowerPoint</vt:lpstr>
      <vt:lpstr>วิธีการดำเนินการวิจัย</vt:lpstr>
      <vt:lpstr>งานนำเสนอ PowerPoint</vt:lpstr>
      <vt:lpstr>การพัฒนาระบบ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การนำระบบธุรกิจอัจฉริยะมาวิเคราะห์กระบวนการจำหน่ายผู้ป่วย</dc:title>
  <dc:creator>ASUS</dc:creator>
  <cp:lastModifiedBy>ASUS</cp:lastModifiedBy>
  <cp:revision>14</cp:revision>
  <dcterms:created xsi:type="dcterms:W3CDTF">2021-10-08T03:44:28Z</dcterms:created>
  <dcterms:modified xsi:type="dcterms:W3CDTF">2021-10-08T04:25:51Z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