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82E1-E34F-4630-83AB-99DC4AFC2967}" type="datetimeFigureOut">
              <a:rPr lang="th-TH" smtClean="0"/>
              <a:t>07/12/63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34AB3C2-46E7-49DC-997A-E14A065D34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242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82E1-E34F-4630-83AB-99DC4AFC2967}" type="datetimeFigureOut">
              <a:rPr lang="th-TH" smtClean="0"/>
              <a:t>07/12/63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B3C2-46E7-49DC-997A-E14A065D34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785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82E1-E34F-4630-83AB-99DC4AFC2967}" type="datetimeFigureOut">
              <a:rPr lang="th-TH" smtClean="0"/>
              <a:t>07/12/63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B3C2-46E7-49DC-997A-E14A065D34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749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82E1-E34F-4630-83AB-99DC4AFC2967}" type="datetimeFigureOut">
              <a:rPr lang="th-TH" smtClean="0"/>
              <a:t>07/12/63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B3C2-46E7-49DC-997A-E14A065D34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007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15B82E1-E34F-4630-83AB-99DC4AFC2967}" type="datetimeFigureOut">
              <a:rPr lang="th-TH" smtClean="0"/>
              <a:t>07/12/63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h-TH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34AB3C2-46E7-49DC-997A-E14A065D34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64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82E1-E34F-4630-83AB-99DC4AFC2967}" type="datetimeFigureOut">
              <a:rPr lang="th-TH" smtClean="0"/>
              <a:t>07/12/63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B3C2-46E7-49DC-997A-E14A065D34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278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82E1-E34F-4630-83AB-99DC4AFC2967}" type="datetimeFigureOut">
              <a:rPr lang="th-TH" smtClean="0"/>
              <a:t>07/12/63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B3C2-46E7-49DC-997A-E14A065D34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80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82E1-E34F-4630-83AB-99DC4AFC2967}" type="datetimeFigureOut">
              <a:rPr lang="th-TH" smtClean="0"/>
              <a:t>07/12/63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B3C2-46E7-49DC-997A-E14A065D34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237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82E1-E34F-4630-83AB-99DC4AFC2967}" type="datetimeFigureOut">
              <a:rPr lang="th-TH" smtClean="0"/>
              <a:t>07/12/63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B3C2-46E7-49DC-997A-E14A065D34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4343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82E1-E34F-4630-83AB-99DC4AFC2967}" type="datetimeFigureOut">
              <a:rPr lang="th-TH" smtClean="0"/>
              <a:t>07/12/63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B3C2-46E7-49DC-997A-E14A065D34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761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82E1-E34F-4630-83AB-99DC4AFC2967}" type="datetimeFigureOut">
              <a:rPr lang="th-TH" smtClean="0"/>
              <a:t>07/12/63</a:t>
            </a:fld>
            <a:endParaRPr lang="th-TH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B3C2-46E7-49DC-997A-E14A065D34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958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15B82E1-E34F-4630-83AB-99DC4AFC2967}" type="datetimeFigureOut">
              <a:rPr lang="th-TH" smtClean="0"/>
              <a:t>07/12/63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34AB3C2-46E7-49DC-997A-E14A065D34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8435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3325EED-33C5-465E-92F8-0A9BB87F8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Php final project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5724BE1A-BC7B-44B0-A788-C1550AABC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Mr.Jakkapat</a:t>
            </a:r>
            <a:r>
              <a:rPr lang="en-US" dirty="0"/>
              <a:t> </a:t>
            </a:r>
            <a:r>
              <a:rPr lang="en-US" dirty="0" err="1"/>
              <a:t>Chaikaeo</a:t>
            </a:r>
            <a:r>
              <a:rPr lang="en-US" dirty="0"/>
              <a:t> </a:t>
            </a:r>
          </a:p>
          <a:p>
            <a:r>
              <a:rPr lang="en-US" dirty="0"/>
              <a:t>No.6108111001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73745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0B99D20-4401-4651-8BC1-9187D081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Ex.Northwind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13A15D67-6430-4D22-910E-EEF14745B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891" y="2120900"/>
            <a:ext cx="8002568" cy="4051300"/>
          </a:xfrm>
        </p:spPr>
      </p:pic>
    </p:spTree>
    <p:extLst>
      <p:ext uri="{BB962C8B-B14F-4D97-AF65-F5344CB8AC3E}">
        <p14:creationId xmlns:p14="http://schemas.microsoft.com/office/powerpoint/2010/main" val="68001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24CABAA-FE96-4F63-BA97-0C60F900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Ex.Northwind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42C038AE-5BFC-4350-8CF0-2CEC48651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98" y="2120900"/>
            <a:ext cx="8328154" cy="4051300"/>
          </a:xfrm>
        </p:spPr>
      </p:pic>
    </p:spTree>
    <p:extLst>
      <p:ext uri="{BB962C8B-B14F-4D97-AF65-F5344CB8AC3E}">
        <p14:creationId xmlns:p14="http://schemas.microsoft.com/office/powerpoint/2010/main" val="177569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D207A52-6AE2-496D-AAC6-DB5604C8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S0-s7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ADB26B6C-8E18-4FC0-8E26-E68C27C42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55" y="2120900"/>
            <a:ext cx="7937240" cy="4051300"/>
          </a:xfrm>
        </p:spPr>
      </p:pic>
    </p:spTree>
    <p:extLst>
      <p:ext uri="{BB962C8B-B14F-4D97-AF65-F5344CB8AC3E}">
        <p14:creationId xmlns:p14="http://schemas.microsoft.com/office/powerpoint/2010/main" val="263814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F41AC49-1847-4D7D-B991-39D8BF50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Ex.s0-s7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C4C0AE21-1AF9-40B7-8290-5CA52F6D2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019" y="2120900"/>
            <a:ext cx="7202311" cy="4051300"/>
          </a:xfrm>
        </p:spPr>
      </p:pic>
    </p:spTree>
    <p:extLst>
      <p:ext uri="{BB962C8B-B14F-4D97-AF65-F5344CB8AC3E}">
        <p14:creationId xmlns:p14="http://schemas.microsoft.com/office/powerpoint/2010/main" val="60428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08DFE71-4C5E-4D08-B9D7-C393B062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pyramid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E5B5AD41-8D60-40A2-AFAB-8B215A130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66" y="2120900"/>
            <a:ext cx="7913017" cy="4051300"/>
          </a:xfrm>
        </p:spPr>
      </p:pic>
    </p:spTree>
    <p:extLst>
      <p:ext uri="{BB962C8B-B14F-4D97-AF65-F5344CB8AC3E}">
        <p14:creationId xmlns:p14="http://schemas.microsoft.com/office/powerpoint/2010/main" val="370206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08DFE71-4C5E-4D08-B9D7-C393B062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Ex.pyramid</a:t>
            </a:r>
            <a:endParaRPr lang="th-TH" dirty="0"/>
          </a:p>
        </p:txBody>
      </p:sp>
      <p:pic>
        <p:nvPicPr>
          <p:cNvPr id="7" name="ตัวแทนเนื้อหา 6">
            <a:extLst>
              <a:ext uri="{FF2B5EF4-FFF2-40B4-BE49-F238E27FC236}">
                <a16:creationId xmlns:a16="http://schemas.microsoft.com/office/drawing/2014/main" id="{C99FBA3E-246C-487B-AC9B-ADA94BCC4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55" y="2120900"/>
            <a:ext cx="7937240" cy="4051300"/>
          </a:xfrm>
        </p:spPr>
      </p:pic>
    </p:spTree>
    <p:extLst>
      <p:ext uri="{BB962C8B-B14F-4D97-AF65-F5344CB8AC3E}">
        <p14:creationId xmlns:p14="http://schemas.microsoft.com/office/powerpoint/2010/main" val="224678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EAEC765-34FE-4E18-B35D-D6DFB732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Login page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F90E8D21-27BA-4AE8-B374-14A1C475D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684" y="1811422"/>
            <a:ext cx="4598632" cy="4307511"/>
          </a:xfrm>
        </p:spPr>
      </p:pic>
    </p:spTree>
    <p:extLst>
      <p:ext uri="{BB962C8B-B14F-4D97-AF65-F5344CB8AC3E}">
        <p14:creationId xmlns:p14="http://schemas.microsoft.com/office/powerpoint/2010/main" val="321824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134D071-4675-4F27-BD68-2AA7D3555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 page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44F8DAA0-D0A3-422C-A61F-A5F97F024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193" y="2093976"/>
            <a:ext cx="7961613" cy="4051300"/>
          </a:xfrm>
        </p:spPr>
      </p:pic>
    </p:spTree>
    <p:extLst>
      <p:ext uri="{BB962C8B-B14F-4D97-AF65-F5344CB8AC3E}">
        <p14:creationId xmlns:p14="http://schemas.microsoft.com/office/powerpoint/2010/main" val="29124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49DEDF0-82C7-476E-A5E7-2C212EFD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edit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2344CCE-133D-48D4-8495-3BF6C825C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55" y="2120900"/>
            <a:ext cx="7937240" cy="4051300"/>
          </a:xfrm>
        </p:spPr>
      </p:pic>
    </p:spTree>
    <p:extLst>
      <p:ext uri="{BB962C8B-B14F-4D97-AF65-F5344CB8AC3E}">
        <p14:creationId xmlns:p14="http://schemas.microsoft.com/office/powerpoint/2010/main" val="13027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7153C86-2CDE-4A5F-B337-7B4B8A9C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delete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1F6CDF9C-A73D-4149-9D1F-93A4D0040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055" y="2299317"/>
            <a:ext cx="6373889" cy="1786533"/>
          </a:xfrm>
        </p:spPr>
      </p:pic>
    </p:spTree>
    <p:extLst>
      <p:ext uri="{BB962C8B-B14F-4D97-AF65-F5344CB8AC3E}">
        <p14:creationId xmlns:p14="http://schemas.microsoft.com/office/powerpoint/2010/main" val="235281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277C73D-5A52-4487-B9B0-C2E89F2E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9B075354-1D67-44EF-A96F-534D25FFD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03" y="2120900"/>
            <a:ext cx="7977944" cy="4051300"/>
          </a:xfrm>
        </p:spPr>
      </p:pic>
    </p:spTree>
    <p:extLst>
      <p:ext uri="{BB962C8B-B14F-4D97-AF65-F5344CB8AC3E}">
        <p14:creationId xmlns:p14="http://schemas.microsoft.com/office/powerpoint/2010/main" val="142670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8661644-CD40-40B0-BED9-9625C1EF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page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FCC5D71B-CDE2-45DE-AE12-36CCAE920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03" y="2120900"/>
            <a:ext cx="7977944" cy="4051300"/>
          </a:xfrm>
        </p:spPr>
      </p:pic>
    </p:spTree>
    <p:extLst>
      <p:ext uri="{BB962C8B-B14F-4D97-AF65-F5344CB8AC3E}">
        <p14:creationId xmlns:p14="http://schemas.microsoft.com/office/powerpoint/2010/main" val="228210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A0BAD7F-4642-4A39-84A7-30D84166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Nortwind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297EF3B2-636B-4E12-A44C-5F2BB9959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03" y="2120900"/>
            <a:ext cx="7977944" cy="4051300"/>
          </a:xfrm>
        </p:spPr>
      </p:pic>
    </p:spTree>
    <p:extLst>
      <p:ext uri="{BB962C8B-B14F-4D97-AF65-F5344CB8AC3E}">
        <p14:creationId xmlns:p14="http://schemas.microsoft.com/office/powerpoint/2010/main" val="241579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6950C76-0F58-4C13-98CC-1ECB6794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Ex.Northwind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55AA554-ED84-4EBB-BD28-7F951CEBF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66" y="2120900"/>
            <a:ext cx="7913017" cy="4051300"/>
          </a:xfrm>
        </p:spPr>
      </p:pic>
    </p:spTree>
    <p:extLst>
      <p:ext uri="{BB962C8B-B14F-4D97-AF65-F5344CB8AC3E}">
        <p14:creationId xmlns:p14="http://schemas.microsoft.com/office/powerpoint/2010/main" val="2475326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แบบไม้">
  <a:themeElements>
    <a:clrScheme name="แบบไม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แบบไม้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แบบไม้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TM03090434[[fn=แบบไม้]]</Template>
  <TotalTime>57</TotalTime>
  <Words>37</Words>
  <Application>Microsoft Office PowerPoint</Application>
  <PresentationFormat>แบบจอกว้าง</PresentationFormat>
  <Paragraphs>17</Paragraphs>
  <Slides>15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15</vt:i4>
      </vt:variant>
    </vt:vector>
  </HeadingPairs>
  <TitlesOfParts>
    <vt:vector size="19" baseType="lpstr">
      <vt:lpstr>Rockwell</vt:lpstr>
      <vt:lpstr>Rockwell Condensed</vt:lpstr>
      <vt:lpstr>Wingdings</vt:lpstr>
      <vt:lpstr>แบบไม้</vt:lpstr>
      <vt:lpstr>Php final project</vt:lpstr>
      <vt:lpstr>Login page</vt:lpstr>
      <vt:lpstr>Admin page</vt:lpstr>
      <vt:lpstr>edit</vt:lpstr>
      <vt:lpstr>delete</vt:lpstr>
      <vt:lpstr>add</vt:lpstr>
      <vt:lpstr>User page</vt:lpstr>
      <vt:lpstr>Nortwind</vt:lpstr>
      <vt:lpstr>Ex.Northwind</vt:lpstr>
      <vt:lpstr>Ex.Northwind</vt:lpstr>
      <vt:lpstr>Ex.Northwind</vt:lpstr>
      <vt:lpstr>S0-s7</vt:lpstr>
      <vt:lpstr>Ex.s0-s7</vt:lpstr>
      <vt:lpstr>pyramid</vt:lpstr>
      <vt:lpstr>Ex.pyramid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โครงงานปลายภาค</dc:title>
  <dc:creator>Administrator</dc:creator>
  <cp:lastModifiedBy>Administrator</cp:lastModifiedBy>
  <cp:revision>5</cp:revision>
  <dcterms:created xsi:type="dcterms:W3CDTF">2020-12-06T10:25:19Z</dcterms:created>
  <dcterms:modified xsi:type="dcterms:W3CDTF">2020-12-07T02:22:42Z</dcterms:modified>
</cp:coreProperties>
</file>