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E26849-9AF8-750E-7559-E5BB8EAC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D50C2C6-E3D7-74D1-1D2A-C26DD4CB5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C0A1E9-BACC-8D05-9E30-951705B7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DAD3F04-40FD-84C7-946C-76DD1F66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CC747EB-3DE1-4182-0D73-887EEE3C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234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F6EAA5-7963-AF88-1217-8F4495FE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01FA488-0238-227E-B60C-4293AD4D2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1D42C3B-E593-5294-DE01-874D1430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D26FEC0-B3C4-302C-DE9B-53A77C5D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6BF1E96-81BE-055D-19B7-E9BF82ED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181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9B36489-85F3-EB97-D045-F3B06334A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0FB35C9-A163-284E-07DB-1BC2BC1C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5705AF9-2F15-C886-21F1-36A7784A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DBF563D-4AEF-E2CA-D67C-AE6195AF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B69B7DE-CFCE-3ABB-C7C7-E68CDA81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06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28BC68-96FA-B0E5-687E-2BE701D3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C5A20A2-6595-4AC7-7CE3-C1EF6F94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6ABEE79-9F72-DA08-C2AC-B5F33070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DA9D0D9-783A-AE48-0B40-613CCAF8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D7FA69-0DBC-FB0C-40F5-CDB4E9FA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89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F05B5E-CFEE-6070-6B42-D55853F6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AACA3B9-4CC1-59F1-D9B0-D2385E0E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01F9487-A86C-1A33-501C-AACB4446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A18CA8D-3FC5-20B7-BA9B-BBCC8FBE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CDEDED1-7B28-45CE-70E8-FF4A8118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145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328C8BA-3055-6636-9F7E-0E831823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773FBB1-468A-D1D6-00AD-68867AFB3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730AB06-D6E8-ED56-A641-6912C0658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CB39A18-EE34-4D62-9CFF-B183756D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922FD29-16C3-867C-A7FE-0ACB0CD3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5DC2403-D2C9-0CFC-39E4-3FF4502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1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587FAF-D21C-81FA-79B8-BB6B3DB4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36BD24F-419C-439F-3691-F0C5B40CB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23C45DF-B6B0-5101-D614-A81A8A8F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F1F3D43-87AB-C754-E6AC-072B4850B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6C88D7E8-C39A-1409-15BC-18F1A4F10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2987ED4-CD9F-64A6-5023-36CD7CB4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CB9751C-EFBD-2D0E-36CF-36099B1E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5EFEC28-1FAA-024C-9BB7-B6227352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078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689D2D-224C-2FDB-78B2-18E801F5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9D582FA-2BC0-FF2B-E982-8D6DE75C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C91D5AB-2800-B134-FA68-72926A74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2976C29-53E9-74FD-D2FC-9BB4E9AA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069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C160640A-ADE5-BFD2-A388-C0A178E4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ED62B34-F5E2-056B-3C90-766F9985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EF72236-CA29-11C1-7C44-5209F98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435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E38CE51-2EBE-DAD8-74E7-211B67E4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6730D3C-3476-F059-0E9D-521F8594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C33018F-6D82-D2F7-EAD2-180330AA6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F830F1E-26D6-4E72-D2B5-574D236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311A7CB-C105-50BB-3EAB-328CC04F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A68B588-A9D5-A06B-08DE-7B830C5A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343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3B0A3BF-83CC-52A7-6E52-05D96E49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0058A78-7166-50E4-6869-78D1BC56A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4F9FAC6-3696-8BFA-5CA9-2CE39EFFE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A841932-3B02-B7EA-35B2-A9C54CE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B63D973-02BA-8C5C-C413-862B5A9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C0A599F-E7B8-213C-DA0F-CC8A228F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82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87277624-B4A5-1A2C-1809-BF2B0A77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CF080B2-D015-3D36-D794-E4FEF4C6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B66EDEF-C9D4-94DB-2663-86043DC71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5299-D0FB-43F4-B895-30719FD5EE36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E31F2E5-AE4C-7570-E3BE-AFA74C58F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55B5A6C-2DD3-5212-9E07-898FE57BD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5D75-316A-4440-9926-F8EE1CA59E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52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7B9D0C-1EDD-7B1F-BDCA-09848866E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C857C7F-CA6E-C5DF-B8E4-3CE7878C3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Unified Modeling Language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373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1E5E57-9B3C-AF3C-1095-6229BE1A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4743" cy="1325563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F7BC7-A33F-566F-B242-02BE8E5D95F5}"/>
              </a:ext>
            </a:extLst>
          </p:cNvPr>
          <p:cNvSpPr/>
          <p:nvPr/>
        </p:nvSpPr>
        <p:spPr>
          <a:xfrm>
            <a:off x="996696" y="1690688"/>
            <a:ext cx="2231136" cy="5313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1357ED1-CD0A-788F-5486-761D966BBEBB}"/>
              </a:ext>
            </a:extLst>
          </p:cNvPr>
          <p:cNvSpPr txBox="1"/>
          <p:nvPr/>
        </p:nvSpPr>
        <p:spPr>
          <a:xfrm>
            <a:off x="1170432" y="1730726"/>
            <a:ext cx="185623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122F5E5-73C0-E376-1966-3A860AD644BC}"/>
              </a:ext>
            </a:extLst>
          </p:cNvPr>
          <p:cNvSpPr/>
          <p:nvPr/>
        </p:nvSpPr>
        <p:spPr>
          <a:xfrm>
            <a:off x="996696" y="2221992"/>
            <a:ext cx="2231136" cy="2033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DF6D492-5469-9049-9E5A-916775153EE6}"/>
              </a:ext>
            </a:extLst>
          </p:cNvPr>
          <p:cNvSpPr txBox="1"/>
          <p:nvPr/>
        </p:nvSpPr>
        <p:spPr>
          <a:xfrm>
            <a:off x="1170432" y="2350008"/>
            <a:ext cx="185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Id:long</a:t>
            </a:r>
            <a:endParaRPr lang="en-US" sz="2000" dirty="0"/>
          </a:p>
          <a:p>
            <a:r>
              <a:rPr lang="en-US" sz="2000" dirty="0" err="1"/>
              <a:t>Name:String</a:t>
            </a:r>
            <a:endParaRPr lang="en-US" sz="2000" dirty="0"/>
          </a:p>
          <a:p>
            <a:r>
              <a:rPr lang="en-US" sz="2000" dirty="0" err="1"/>
              <a:t>Surname:String</a:t>
            </a:r>
            <a:endParaRPr lang="en-US" sz="2000" dirty="0"/>
          </a:p>
          <a:p>
            <a:r>
              <a:rPr lang="en-US" sz="2000" dirty="0" err="1"/>
              <a:t>Mark:int</a:t>
            </a:r>
            <a:endParaRPr lang="en-US" sz="2000" dirty="0"/>
          </a:p>
          <a:p>
            <a:r>
              <a:rPr lang="en-US" sz="2000" dirty="0" err="1"/>
              <a:t>Grade:char</a:t>
            </a:r>
            <a:endParaRPr lang="en-US" sz="2000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19771BC-9C7C-982D-B20C-2C5B68996B4E}"/>
              </a:ext>
            </a:extLst>
          </p:cNvPr>
          <p:cNvSpPr/>
          <p:nvPr/>
        </p:nvSpPr>
        <p:spPr>
          <a:xfrm>
            <a:off x="996696" y="4255210"/>
            <a:ext cx="2231136" cy="1360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F4EE8B3E-E7D2-8973-953C-623E06FCC578}"/>
              </a:ext>
            </a:extLst>
          </p:cNvPr>
          <p:cNvSpPr txBox="1"/>
          <p:nvPr/>
        </p:nvSpPr>
        <p:spPr>
          <a:xfrm>
            <a:off x="1170432" y="4383226"/>
            <a:ext cx="1691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Student:toString</a:t>
            </a:r>
            <a:r>
              <a:rPr lang="en-US" sz="2000" dirty="0"/>
              <a:t>();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0A68816-66F2-1EC1-F74A-1D7EA457B3D1}"/>
              </a:ext>
            </a:extLst>
          </p:cNvPr>
          <p:cNvSpPr/>
          <p:nvPr/>
        </p:nvSpPr>
        <p:spPr>
          <a:xfrm>
            <a:off x="4535424" y="1687505"/>
            <a:ext cx="2231136" cy="5531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3A910349-D05F-07E9-4597-B528B29318C8}"/>
              </a:ext>
            </a:extLst>
          </p:cNvPr>
          <p:cNvSpPr txBox="1"/>
          <p:nvPr/>
        </p:nvSpPr>
        <p:spPr>
          <a:xfrm>
            <a:off x="4550664" y="1698772"/>
            <a:ext cx="221589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studentmain</a:t>
            </a:r>
            <a:endParaRPr lang="en-US" dirty="0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EE581D5-1CD0-5673-6ED3-87BC8F283601}"/>
              </a:ext>
            </a:extLst>
          </p:cNvPr>
          <p:cNvSpPr/>
          <p:nvPr/>
        </p:nvSpPr>
        <p:spPr>
          <a:xfrm>
            <a:off x="4535424" y="2232892"/>
            <a:ext cx="2231136" cy="2033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52D5590D-5E56-8C7A-7B07-D48BF947D012}"/>
              </a:ext>
            </a:extLst>
          </p:cNvPr>
          <p:cNvSpPr txBox="1"/>
          <p:nvPr/>
        </p:nvSpPr>
        <p:spPr>
          <a:xfrm>
            <a:off x="4709160" y="2350008"/>
            <a:ext cx="188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Main();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83429112-AD40-32A1-3B2F-A42D2B405C07}"/>
              </a:ext>
            </a:extLst>
          </p:cNvPr>
          <p:cNvSpPr/>
          <p:nvPr/>
        </p:nvSpPr>
        <p:spPr>
          <a:xfrm>
            <a:off x="8660892" y="1679787"/>
            <a:ext cx="2231136" cy="5531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1CF36053-9454-20CF-D62D-CE4650FAAEBF}"/>
              </a:ext>
            </a:extLst>
          </p:cNvPr>
          <p:cNvSpPr txBox="1"/>
          <p:nvPr/>
        </p:nvSpPr>
        <p:spPr>
          <a:xfrm>
            <a:off x="8596122" y="1730726"/>
            <a:ext cx="236067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gradepractice</a:t>
            </a:r>
            <a:endParaRPr lang="en-US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1C1EFC75-E379-788B-2B02-A1924B754EDC}"/>
              </a:ext>
            </a:extLst>
          </p:cNvPr>
          <p:cNvSpPr/>
          <p:nvPr/>
        </p:nvSpPr>
        <p:spPr>
          <a:xfrm>
            <a:off x="8660892" y="2232892"/>
            <a:ext cx="2231136" cy="2033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8B0915FD-628F-1971-52F3-9082AFA15B6B}"/>
              </a:ext>
            </a:extLst>
          </p:cNvPr>
          <p:cNvSpPr txBox="1"/>
          <p:nvPr/>
        </p:nvSpPr>
        <p:spPr>
          <a:xfrm>
            <a:off x="8834628" y="2418951"/>
            <a:ext cx="188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Grade();</a:t>
            </a:r>
          </a:p>
        </p:txBody>
      </p:sp>
    </p:spTree>
    <p:extLst>
      <p:ext uri="{BB962C8B-B14F-4D97-AF65-F5344CB8AC3E}">
        <p14:creationId xmlns:p14="http://schemas.microsoft.com/office/powerpoint/2010/main" val="300485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66B6-9DD7-2DEF-5C6C-3DF634C8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09" y="2766218"/>
            <a:ext cx="4021908" cy="1325563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22CD3F-FD00-F631-BEE8-3BA0B19E8596}"/>
              </a:ext>
            </a:extLst>
          </p:cNvPr>
          <p:cNvSpPr/>
          <p:nvPr/>
        </p:nvSpPr>
        <p:spPr>
          <a:xfrm>
            <a:off x="7628056" y="1086440"/>
            <a:ext cx="173736" cy="173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DE06A3-F637-26A4-3D57-9A2F73FC9A69}"/>
              </a:ext>
            </a:extLst>
          </p:cNvPr>
          <p:cNvSpPr/>
          <p:nvPr/>
        </p:nvSpPr>
        <p:spPr>
          <a:xfrm>
            <a:off x="6927219" y="1561376"/>
            <a:ext cx="1575412" cy="517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965F2-2AA7-FCF5-11FB-E7E63109CCFA}"/>
              </a:ext>
            </a:extLst>
          </p:cNvPr>
          <p:cNvSpPr txBox="1"/>
          <p:nvPr/>
        </p:nvSpPr>
        <p:spPr>
          <a:xfrm>
            <a:off x="6995787" y="1641123"/>
            <a:ext cx="143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Get </a:t>
            </a:r>
            <a:r>
              <a:rPr lang="en-US" sz="1000" dirty="0" err="1"/>
              <a:t>Id,name,surname,mark</a:t>
            </a:r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4C613-FCAF-857B-CC5B-BFF58E9F2B0F}"/>
              </a:ext>
            </a:extLst>
          </p:cNvPr>
          <p:cNvSpPr/>
          <p:nvPr/>
        </p:nvSpPr>
        <p:spPr>
          <a:xfrm>
            <a:off x="6927219" y="2427778"/>
            <a:ext cx="1575412" cy="517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0878F-1E96-7F81-3E0E-C05FFCDBFBB6}"/>
              </a:ext>
            </a:extLst>
          </p:cNvPr>
          <p:cNvSpPr txBox="1"/>
          <p:nvPr/>
        </p:nvSpPr>
        <p:spPr>
          <a:xfrm>
            <a:off x="6995787" y="2473021"/>
            <a:ext cx="143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object and store in student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41D63D-0766-5458-DC63-0AAAB9D4C424}"/>
              </a:ext>
            </a:extLst>
          </p:cNvPr>
          <p:cNvSpPr/>
          <p:nvPr/>
        </p:nvSpPr>
        <p:spPr>
          <a:xfrm>
            <a:off x="6927218" y="3231648"/>
            <a:ext cx="1575412" cy="517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36E2B-D06D-4B33-044C-CC58901D65D5}"/>
              </a:ext>
            </a:extLst>
          </p:cNvPr>
          <p:cNvSpPr txBox="1"/>
          <p:nvPr/>
        </p:nvSpPr>
        <p:spPr>
          <a:xfrm>
            <a:off x="6995787" y="3367435"/>
            <a:ext cx="143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Decide grade of student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B4BB679-14E7-8B73-FC7A-89FFBAE59BAD}"/>
              </a:ext>
            </a:extLst>
          </p:cNvPr>
          <p:cNvSpPr/>
          <p:nvPr/>
        </p:nvSpPr>
        <p:spPr>
          <a:xfrm>
            <a:off x="6927219" y="4077516"/>
            <a:ext cx="1575412" cy="517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E2CA7D-8A8B-94C8-1121-78803CA29A52}"/>
              </a:ext>
            </a:extLst>
          </p:cNvPr>
          <p:cNvSpPr txBox="1"/>
          <p:nvPr/>
        </p:nvSpPr>
        <p:spPr>
          <a:xfrm>
            <a:off x="6995787" y="4166817"/>
            <a:ext cx="143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Print student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BF480-97D0-C3B7-27DF-92710B751F24}"/>
              </a:ext>
            </a:extLst>
          </p:cNvPr>
          <p:cNvSpPr txBox="1"/>
          <p:nvPr/>
        </p:nvSpPr>
        <p:spPr>
          <a:xfrm>
            <a:off x="7348429" y="342676"/>
            <a:ext cx="1697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60820A-19A4-1ABA-398E-98F79F9B529E}"/>
              </a:ext>
            </a:extLst>
          </p:cNvPr>
          <p:cNvSpPr/>
          <p:nvPr/>
        </p:nvSpPr>
        <p:spPr>
          <a:xfrm>
            <a:off x="7628056" y="5078947"/>
            <a:ext cx="173736" cy="173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105A8-3647-A613-6C08-02BAE12EF175}"/>
              </a:ext>
            </a:extLst>
          </p:cNvPr>
          <p:cNvSpPr txBox="1"/>
          <p:nvPr/>
        </p:nvSpPr>
        <p:spPr>
          <a:xfrm>
            <a:off x="7229310" y="5509950"/>
            <a:ext cx="120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5A328D-785A-C4A7-44E0-9418F2E96D7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714924" y="1260176"/>
            <a:ext cx="1" cy="335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114C8-9A63-90D5-C1C2-51DF75ECCAD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714925" y="2041233"/>
            <a:ext cx="0" cy="38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3E677-40B3-B66A-FE76-58987E35DC1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7714924" y="2945571"/>
            <a:ext cx="1" cy="28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344036-2BFA-2F3E-F2F7-5F24B131A4D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714924" y="3749441"/>
            <a:ext cx="1" cy="32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45117A-39A7-9C8D-E79A-D5271A00482A}"/>
              </a:ext>
            </a:extLst>
          </p:cNvPr>
          <p:cNvCxnSpPr>
            <a:cxnSpLocks/>
          </p:cNvCxnSpPr>
          <p:nvPr/>
        </p:nvCxnSpPr>
        <p:spPr>
          <a:xfrm flipH="1">
            <a:off x="7714924" y="4629813"/>
            <a:ext cx="1" cy="48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7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E343-21C9-B38D-7934-D0D3D2B3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2552700" cy="122555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603D9-E391-CAA8-F8C0-58BA2DEF1F6C}"/>
              </a:ext>
            </a:extLst>
          </p:cNvPr>
          <p:cNvSpPr/>
          <p:nvPr/>
        </p:nvSpPr>
        <p:spPr>
          <a:xfrm>
            <a:off x="1225296" y="1724024"/>
            <a:ext cx="1317879" cy="478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6B2BD-4560-859D-D97B-4EB7BF15F4A9}"/>
              </a:ext>
            </a:extLst>
          </p:cNvPr>
          <p:cNvSpPr txBox="1"/>
          <p:nvPr/>
        </p:nvSpPr>
        <p:spPr>
          <a:xfrm>
            <a:off x="1336019" y="1789093"/>
            <a:ext cx="1096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studentmain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6A049-51DA-7062-462B-05C510BFAC15}"/>
              </a:ext>
            </a:extLst>
          </p:cNvPr>
          <p:cNvSpPr/>
          <p:nvPr/>
        </p:nvSpPr>
        <p:spPr>
          <a:xfrm>
            <a:off x="5120757" y="1718064"/>
            <a:ext cx="1070229" cy="478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A0925-A27C-C2DC-B74A-4BF41F46F375}"/>
              </a:ext>
            </a:extLst>
          </p:cNvPr>
          <p:cNvSpPr txBox="1"/>
          <p:nvPr/>
        </p:nvSpPr>
        <p:spPr>
          <a:xfrm>
            <a:off x="5210673" y="1792300"/>
            <a:ext cx="89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student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6C3EF-48FF-C9C4-30E9-5C417DAD6938}"/>
              </a:ext>
            </a:extLst>
          </p:cNvPr>
          <p:cNvSpPr/>
          <p:nvPr/>
        </p:nvSpPr>
        <p:spPr>
          <a:xfrm>
            <a:off x="7977572" y="1705421"/>
            <a:ext cx="1299212" cy="49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4012A-829B-8895-F066-06AD3B2AC4BF}"/>
              </a:ext>
            </a:extLst>
          </p:cNvPr>
          <p:cNvSpPr txBox="1"/>
          <p:nvPr/>
        </p:nvSpPr>
        <p:spPr>
          <a:xfrm>
            <a:off x="8086727" y="1789093"/>
            <a:ext cx="108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gradepractice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88092A-87F2-020F-5037-A3F65DD421D7}"/>
              </a:ext>
            </a:extLst>
          </p:cNvPr>
          <p:cNvCxnSpPr/>
          <p:nvPr/>
        </p:nvCxnSpPr>
        <p:spPr>
          <a:xfrm>
            <a:off x="1876425" y="2196981"/>
            <a:ext cx="0" cy="39180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2D2B09-161B-0AB7-51FD-CA47179CC139}"/>
              </a:ext>
            </a:extLst>
          </p:cNvPr>
          <p:cNvCxnSpPr/>
          <p:nvPr/>
        </p:nvCxnSpPr>
        <p:spPr>
          <a:xfrm>
            <a:off x="5655872" y="2196981"/>
            <a:ext cx="0" cy="39180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4533DC-0169-AC61-A724-D58AAE8368DD}"/>
              </a:ext>
            </a:extLst>
          </p:cNvPr>
          <p:cNvCxnSpPr/>
          <p:nvPr/>
        </p:nvCxnSpPr>
        <p:spPr>
          <a:xfrm>
            <a:off x="8657279" y="2196981"/>
            <a:ext cx="0" cy="39180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333A1-A485-DE1D-8185-44531D1AC22C}"/>
              </a:ext>
            </a:extLst>
          </p:cNvPr>
          <p:cNvSpPr/>
          <p:nvPr/>
        </p:nvSpPr>
        <p:spPr>
          <a:xfrm>
            <a:off x="1790700" y="2343091"/>
            <a:ext cx="196448" cy="3486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D609D5-61E6-54D4-1690-A3FF4BA89C93}"/>
              </a:ext>
            </a:extLst>
          </p:cNvPr>
          <p:cNvSpPr/>
          <p:nvPr/>
        </p:nvSpPr>
        <p:spPr>
          <a:xfrm>
            <a:off x="5589197" y="2790825"/>
            <a:ext cx="177397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2BF9-E0A3-7B62-A460-354BC426A863}"/>
              </a:ext>
            </a:extLst>
          </p:cNvPr>
          <p:cNvSpPr/>
          <p:nvPr/>
        </p:nvSpPr>
        <p:spPr>
          <a:xfrm>
            <a:off x="8559660" y="4413506"/>
            <a:ext cx="177397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A62089-C994-8BE7-1014-9D0AEFC6A99A}"/>
              </a:ext>
            </a:extLst>
          </p:cNvPr>
          <p:cNvCxnSpPr>
            <a:cxnSpLocks/>
          </p:cNvCxnSpPr>
          <p:nvPr/>
        </p:nvCxnSpPr>
        <p:spPr>
          <a:xfrm>
            <a:off x="1987148" y="4705350"/>
            <a:ext cx="6572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21EF81-6363-145B-5D28-D938F66F0234}"/>
              </a:ext>
            </a:extLst>
          </p:cNvPr>
          <p:cNvCxnSpPr>
            <a:cxnSpLocks/>
          </p:cNvCxnSpPr>
          <p:nvPr/>
        </p:nvCxnSpPr>
        <p:spPr>
          <a:xfrm>
            <a:off x="1987148" y="2962275"/>
            <a:ext cx="3602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011626-7D77-6615-D01E-36800FD3255A}"/>
              </a:ext>
            </a:extLst>
          </p:cNvPr>
          <p:cNvCxnSpPr>
            <a:cxnSpLocks/>
          </p:cNvCxnSpPr>
          <p:nvPr/>
        </p:nvCxnSpPr>
        <p:spPr>
          <a:xfrm flipH="1">
            <a:off x="1987148" y="3429000"/>
            <a:ext cx="360204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638839-CC66-4182-597A-6145A889BAE3}"/>
              </a:ext>
            </a:extLst>
          </p:cNvPr>
          <p:cNvCxnSpPr>
            <a:cxnSpLocks/>
          </p:cNvCxnSpPr>
          <p:nvPr/>
        </p:nvCxnSpPr>
        <p:spPr>
          <a:xfrm flipH="1">
            <a:off x="1987147" y="4981575"/>
            <a:ext cx="657251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B52FEC-4F63-1769-F423-CCF0209C8D5B}"/>
              </a:ext>
            </a:extLst>
          </p:cNvPr>
          <p:cNvSpPr txBox="1"/>
          <p:nvPr/>
        </p:nvSpPr>
        <p:spPr>
          <a:xfrm>
            <a:off x="2986930" y="4360623"/>
            <a:ext cx="208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Decide Grade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805DA3-4A6A-08D0-32BC-127E0E7ABAA6}"/>
              </a:ext>
            </a:extLst>
          </p:cNvPr>
          <p:cNvSpPr txBox="1"/>
          <p:nvPr/>
        </p:nvSpPr>
        <p:spPr>
          <a:xfrm>
            <a:off x="2773107" y="4981035"/>
            <a:ext cx="283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Result Grade Student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1A0616-55F3-C635-1B10-35BDD6D424D1}"/>
              </a:ext>
            </a:extLst>
          </p:cNvPr>
          <p:cNvSpPr txBox="1"/>
          <p:nvPr/>
        </p:nvSpPr>
        <p:spPr>
          <a:xfrm>
            <a:off x="3126187" y="2476392"/>
            <a:ext cx="1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New student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8FEA4-11C8-FB1C-7CE9-488B0DF834CB}"/>
              </a:ext>
            </a:extLst>
          </p:cNvPr>
          <p:cNvSpPr txBox="1"/>
          <p:nvPr/>
        </p:nvSpPr>
        <p:spPr>
          <a:xfrm>
            <a:off x="3042684" y="3452553"/>
            <a:ext cx="192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Result student</a:t>
            </a:r>
          </a:p>
        </p:txBody>
      </p:sp>
    </p:spTree>
    <p:extLst>
      <p:ext uri="{BB962C8B-B14F-4D97-AF65-F5344CB8AC3E}">
        <p14:creationId xmlns:p14="http://schemas.microsoft.com/office/powerpoint/2010/main" val="15046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5525BC-81FC-FD12-B38B-19313442B6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CLASS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3AD1C-FEA2-EF13-3F7F-229E3192673F}"/>
              </a:ext>
            </a:extLst>
          </p:cNvPr>
          <p:cNvSpPr/>
          <p:nvPr/>
        </p:nvSpPr>
        <p:spPr>
          <a:xfrm>
            <a:off x="996696" y="1690688"/>
            <a:ext cx="2231136" cy="5313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5A571-F52D-7644-4978-912D5C7C7040}"/>
              </a:ext>
            </a:extLst>
          </p:cNvPr>
          <p:cNvSpPr txBox="1"/>
          <p:nvPr/>
        </p:nvSpPr>
        <p:spPr>
          <a:xfrm>
            <a:off x="1126222" y="1685320"/>
            <a:ext cx="185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water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BF7E1-D888-E58C-A07F-845A31BA0234}"/>
              </a:ext>
            </a:extLst>
          </p:cNvPr>
          <p:cNvSpPr/>
          <p:nvPr/>
        </p:nvSpPr>
        <p:spPr>
          <a:xfrm>
            <a:off x="996696" y="2221992"/>
            <a:ext cx="2231136" cy="2033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85334-9D6B-BC4C-A405-7F9355C5433C}"/>
              </a:ext>
            </a:extLst>
          </p:cNvPr>
          <p:cNvSpPr txBox="1"/>
          <p:nvPr/>
        </p:nvSpPr>
        <p:spPr>
          <a:xfrm>
            <a:off x="1170432" y="2350008"/>
            <a:ext cx="1856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Bill:double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Units:int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135F9-0137-18D4-0E0E-6047FF90C7B6}"/>
              </a:ext>
            </a:extLst>
          </p:cNvPr>
          <p:cNvSpPr/>
          <p:nvPr/>
        </p:nvSpPr>
        <p:spPr>
          <a:xfrm>
            <a:off x="996696" y="4255210"/>
            <a:ext cx="2231136" cy="2221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6D23A-DEEE-FE02-A57C-1177FF257F79}"/>
              </a:ext>
            </a:extLst>
          </p:cNvPr>
          <p:cNvSpPr txBox="1"/>
          <p:nvPr/>
        </p:nvSpPr>
        <p:spPr>
          <a:xfrm>
            <a:off x="1170432" y="4383226"/>
            <a:ext cx="1856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Water:toString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3C067-B37F-97BE-86D8-54EC8BFB0091}"/>
              </a:ext>
            </a:extLst>
          </p:cNvPr>
          <p:cNvSpPr/>
          <p:nvPr/>
        </p:nvSpPr>
        <p:spPr>
          <a:xfrm>
            <a:off x="4535424" y="1668887"/>
            <a:ext cx="2231136" cy="5531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94580-E137-AE47-9A95-49C9E16C3FF7}"/>
              </a:ext>
            </a:extLst>
          </p:cNvPr>
          <p:cNvSpPr txBox="1"/>
          <p:nvPr/>
        </p:nvSpPr>
        <p:spPr>
          <a:xfrm>
            <a:off x="4709160" y="1673444"/>
            <a:ext cx="188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watermain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8A6CFB-D5BC-3974-E573-AAF1440D7A95}"/>
              </a:ext>
            </a:extLst>
          </p:cNvPr>
          <p:cNvSpPr/>
          <p:nvPr/>
        </p:nvSpPr>
        <p:spPr>
          <a:xfrm>
            <a:off x="4535424" y="2232892"/>
            <a:ext cx="2231136" cy="2033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769C3-CD5C-9F22-49DB-6811569FAA24}"/>
              </a:ext>
            </a:extLst>
          </p:cNvPr>
          <p:cNvSpPr/>
          <p:nvPr/>
        </p:nvSpPr>
        <p:spPr>
          <a:xfrm>
            <a:off x="8660892" y="1668887"/>
            <a:ext cx="2231136" cy="5531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26D82-AA92-18F7-8793-FB3B01B9CD9A}"/>
              </a:ext>
            </a:extLst>
          </p:cNvPr>
          <p:cNvSpPr txBox="1"/>
          <p:nvPr/>
        </p:nvSpPr>
        <p:spPr>
          <a:xfrm>
            <a:off x="8834628" y="1701588"/>
            <a:ext cx="188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waterBill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A9DE19-250F-5AA5-D602-B9B53CB56AE0}"/>
              </a:ext>
            </a:extLst>
          </p:cNvPr>
          <p:cNvSpPr/>
          <p:nvPr/>
        </p:nvSpPr>
        <p:spPr>
          <a:xfrm>
            <a:off x="8660892" y="2232892"/>
            <a:ext cx="2231136" cy="2033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D3145-91EB-A686-2494-5E735AA22CEB}"/>
              </a:ext>
            </a:extLst>
          </p:cNvPr>
          <p:cNvSpPr txBox="1"/>
          <p:nvPr/>
        </p:nvSpPr>
        <p:spPr>
          <a:xfrm>
            <a:off x="8834628" y="2418951"/>
            <a:ext cx="1883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calculating();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ECE32F-19A6-69D9-A964-29AACE23F0B7}"/>
              </a:ext>
            </a:extLst>
          </p:cNvPr>
          <p:cNvSpPr/>
          <p:nvPr/>
        </p:nvSpPr>
        <p:spPr>
          <a:xfrm>
            <a:off x="4535424" y="4266110"/>
            <a:ext cx="2231136" cy="2033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30029-85C8-A561-D789-9B6D2D62B0C1}"/>
              </a:ext>
            </a:extLst>
          </p:cNvPr>
          <p:cNvSpPr txBox="1"/>
          <p:nvPr/>
        </p:nvSpPr>
        <p:spPr>
          <a:xfrm>
            <a:off x="4907280" y="4383226"/>
            <a:ext cx="1685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Main();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4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3E3773-54DF-94EE-809F-39357CBF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89" y="2566057"/>
            <a:ext cx="4021908" cy="1325563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A9EB30-183E-EA76-2FE6-6C7BDA5F2D44}"/>
              </a:ext>
            </a:extLst>
          </p:cNvPr>
          <p:cNvSpPr/>
          <p:nvPr/>
        </p:nvSpPr>
        <p:spPr>
          <a:xfrm>
            <a:off x="7671319" y="1099227"/>
            <a:ext cx="173736" cy="173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5C6BC5-8D95-9863-23B7-8487EE5D7CB2}"/>
              </a:ext>
            </a:extLst>
          </p:cNvPr>
          <p:cNvSpPr/>
          <p:nvPr/>
        </p:nvSpPr>
        <p:spPr>
          <a:xfrm>
            <a:off x="6970482" y="1621766"/>
            <a:ext cx="1575412" cy="517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C4A59-E86F-8AC7-05B8-9648F2A07B45}"/>
              </a:ext>
            </a:extLst>
          </p:cNvPr>
          <p:cNvSpPr txBox="1"/>
          <p:nvPr/>
        </p:nvSpPr>
        <p:spPr>
          <a:xfrm>
            <a:off x="7039050" y="1667009"/>
            <a:ext cx="143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Insert</a:t>
            </a:r>
          </a:p>
          <a:p>
            <a:pPr algn="ctr"/>
            <a:r>
              <a:rPr lang="en-US" sz="1000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275FEC-B046-AA2D-F2CA-596019940C6F}"/>
              </a:ext>
            </a:extLst>
          </p:cNvPr>
          <p:cNvSpPr/>
          <p:nvPr/>
        </p:nvSpPr>
        <p:spPr>
          <a:xfrm>
            <a:off x="6970482" y="2488168"/>
            <a:ext cx="1575412" cy="517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457FC-27F5-A159-FE15-4591C3BB8997}"/>
              </a:ext>
            </a:extLst>
          </p:cNvPr>
          <p:cNvSpPr txBox="1"/>
          <p:nvPr/>
        </p:nvSpPr>
        <p:spPr>
          <a:xfrm>
            <a:off x="7039048" y="2636535"/>
            <a:ext cx="143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object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5C0B2C-C3EA-3E80-70E3-8B833E0506C1}"/>
              </a:ext>
            </a:extLst>
          </p:cNvPr>
          <p:cNvSpPr/>
          <p:nvPr/>
        </p:nvSpPr>
        <p:spPr>
          <a:xfrm>
            <a:off x="6970481" y="3292038"/>
            <a:ext cx="1575412" cy="517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C605E-4CC7-4D32-96C6-DAC6D7D88CDA}"/>
              </a:ext>
            </a:extLst>
          </p:cNvPr>
          <p:cNvSpPr txBox="1"/>
          <p:nvPr/>
        </p:nvSpPr>
        <p:spPr>
          <a:xfrm>
            <a:off x="7039049" y="3362898"/>
            <a:ext cx="1438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Decide calculating of water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B025FE-A8AA-949A-38F4-7D04A67AB254}"/>
              </a:ext>
            </a:extLst>
          </p:cNvPr>
          <p:cNvSpPr/>
          <p:nvPr/>
        </p:nvSpPr>
        <p:spPr>
          <a:xfrm>
            <a:off x="6970482" y="4137906"/>
            <a:ext cx="1575412" cy="5177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E313F-1BBC-8CD4-9443-704182510C0A}"/>
              </a:ext>
            </a:extLst>
          </p:cNvPr>
          <p:cNvSpPr txBox="1"/>
          <p:nvPr/>
        </p:nvSpPr>
        <p:spPr>
          <a:xfrm>
            <a:off x="7062289" y="4280801"/>
            <a:ext cx="143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Print Bill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15A62-86E5-F90C-7579-21A15D814C39}"/>
              </a:ext>
            </a:extLst>
          </p:cNvPr>
          <p:cNvSpPr txBox="1"/>
          <p:nvPr/>
        </p:nvSpPr>
        <p:spPr>
          <a:xfrm>
            <a:off x="7327650" y="488753"/>
            <a:ext cx="115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99DB5B-C61D-71BD-F8E2-AEF5A968D8A3}"/>
              </a:ext>
            </a:extLst>
          </p:cNvPr>
          <p:cNvSpPr/>
          <p:nvPr/>
        </p:nvSpPr>
        <p:spPr>
          <a:xfrm>
            <a:off x="7678369" y="5101734"/>
            <a:ext cx="173736" cy="1737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3DF26-F2F4-2E11-EF4C-81F683511F25}"/>
              </a:ext>
            </a:extLst>
          </p:cNvPr>
          <p:cNvSpPr txBox="1"/>
          <p:nvPr/>
        </p:nvSpPr>
        <p:spPr>
          <a:xfrm>
            <a:off x="7322847" y="5636747"/>
            <a:ext cx="1154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3A2440-520F-E19F-22B0-8D656E29D418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758187" y="1272963"/>
            <a:ext cx="1" cy="34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ED7CC4-F193-7DEA-A1EB-E9F298D9F40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758188" y="2139559"/>
            <a:ext cx="0" cy="34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9F3020-65FF-C023-58D7-BE1C9389BD2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7758187" y="3005961"/>
            <a:ext cx="1" cy="28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C975D6-C7A5-1E34-1EB0-4EFC077B8B7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58187" y="3763008"/>
            <a:ext cx="1" cy="37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8BAC7D-68F9-FDA0-0D34-5A8784551E62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7758188" y="4655699"/>
            <a:ext cx="7049" cy="44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2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74B6B91-1972-818B-0CA3-A0CA878A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2552700" cy="122555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F58D7F9-A762-EBE2-DB1C-54D70AC68074}"/>
              </a:ext>
            </a:extLst>
          </p:cNvPr>
          <p:cNvSpPr/>
          <p:nvPr/>
        </p:nvSpPr>
        <p:spPr>
          <a:xfrm>
            <a:off x="1225296" y="1724024"/>
            <a:ext cx="1317879" cy="478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BEFA576-87FE-B4C4-E33F-E725AE3858B1}"/>
              </a:ext>
            </a:extLst>
          </p:cNvPr>
          <p:cNvSpPr txBox="1"/>
          <p:nvPr/>
        </p:nvSpPr>
        <p:spPr>
          <a:xfrm>
            <a:off x="1336019" y="1789093"/>
            <a:ext cx="1096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watermain</a:t>
            </a:r>
            <a:endParaRPr 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83E27A26-C915-70B6-0987-82E3F99555B7}"/>
              </a:ext>
            </a:extLst>
          </p:cNvPr>
          <p:cNvSpPr/>
          <p:nvPr/>
        </p:nvSpPr>
        <p:spPr>
          <a:xfrm>
            <a:off x="5120757" y="1718064"/>
            <a:ext cx="1070229" cy="478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D6B7C44E-6E15-DBBB-5767-057C7B286D03}"/>
              </a:ext>
            </a:extLst>
          </p:cNvPr>
          <p:cNvSpPr txBox="1"/>
          <p:nvPr/>
        </p:nvSpPr>
        <p:spPr>
          <a:xfrm>
            <a:off x="5210673" y="1792300"/>
            <a:ext cx="89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water</a:t>
            </a:r>
            <a:endParaRPr lang="en-US" sz="1100" dirty="0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E1D9E04-C848-4D89-5452-FF05A2295643}"/>
              </a:ext>
            </a:extLst>
          </p:cNvPr>
          <p:cNvSpPr/>
          <p:nvPr/>
        </p:nvSpPr>
        <p:spPr>
          <a:xfrm>
            <a:off x="7977572" y="1705421"/>
            <a:ext cx="1299212" cy="491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1F0F0396-76BD-B79A-B2EF-578A99B4B9BB}"/>
              </a:ext>
            </a:extLst>
          </p:cNvPr>
          <p:cNvSpPr txBox="1"/>
          <p:nvPr/>
        </p:nvSpPr>
        <p:spPr>
          <a:xfrm>
            <a:off x="8086727" y="1789093"/>
            <a:ext cx="108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waterbill</a:t>
            </a:r>
            <a:endParaRPr lang="en-US" sz="1200" dirty="0"/>
          </a:p>
        </p:txBody>
      </p: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C0AFD2C5-3307-FC85-2ADD-9EA8B33BDFB4}"/>
              </a:ext>
            </a:extLst>
          </p:cNvPr>
          <p:cNvCxnSpPr/>
          <p:nvPr/>
        </p:nvCxnSpPr>
        <p:spPr>
          <a:xfrm>
            <a:off x="1876425" y="2196981"/>
            <a:ext cx="0" cy="39180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F2644D0C-ADD4-DB26-BDC7-C266393E5E16}"/>
              </a:ext>
            </a:extLst>
          </p:cNvPr>
          <p:cNvCxnSpPr/>
          <p:nvPr/>
        </p:nvCxnSpPr>
        <p:spPr>
          <a:xfrm>
            <a:off x="5655872" y="2196981"/>
            <a:ext cx="0" cy="39180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4">
            <a:extLst>
              <a:ext uri="{FF2B5EF4-FFF2-40B4-BE49-F238E27FC236}">
                <a16:creationId xmlns:a16="http://schemas.microsoft.com/office/drawing/2014/main" id="{5DCF4497-79A5-AE8B-EF7A-709CCF351A4B}"/>
              </a:ext>
            </a:extLst>
          </p:cNvPr>
          <p:cNvCxnSpPr/>
          <p:nvPr/>
        </p:nvCxnSpPr>
        <p:spPr>
          <a:xfrm>
            <a:off x="8657279" y="2196981"/>
            <a:ext cx="0" cy="39180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5">
            <a:extLst>
              <a:ext uri="{FF2B5EF4-FFF2-40B4-BE49-F238E27FC236}">
                <a16:creationId xmlns:a16="http://schemas.microsoft.com/office/drawing/2014/main" id="{A9F15BD0-6C53-DB7B-0890-F8AE7EF29A5E}"/>
              </a:ext>
            </a:extLst>
          </p:cNvPr>
          <p:cNvSpPr/>
          <p:nvPr/>
        </p:nvSpPr>
        <p:spPr>
          <a:xfrm>
            <a:off x="1790700" y="2343091"/>
            <a:ext cx="196448" cy="3486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62D6FAA4-38FE-D5F1-48D7-B48AF5B5ED76}"/>
              </a:ext>
            </a:extLst>
          </p:cNvPr>
          <p:cNvSpPr/>
          <p:nvPr/>
        </p:nvSpPr>
        <p:spPr>
          <a:xfrm>
            <a:off x="5589197" y="2790825"/>
            <a:ext cx="177397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4A1519C7-ED6D-BF0D-42E0-3E7FCA09C019}"/>
              </a:ext>
            </a:extLst>
          </p:cNvPr>
          <p:cNvSpPr/>
          <p:nvPr/>
        </p:nvSpPr>
        <p:spPr>
          <a:xfrm>
            <a:off x="8559660" y="4413506"/>
            <a:ext cx="177397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19">
            <a:extLst>
              <a:ext uri="{FF2B5EF4-FFF2-40B4-BE49-F238E27FC236}">
                <a16:creationId xmlns:a16="http://schemas.microsoft.com/office/drawing/2014/main" id="{D7F5A2B9-0EFE-F68D-037C-8DD47273E701}"/>
              </a:ext>
            </a:extLst>
          </p:cNvPr>
          <p:cNvCxnSpPr>
            <a:cxnSpLocks/>
          </p:cNvCxnSpPr>
          <p:nvPr/>
        </p:nvCxnSpPr>
        <p:spPr>
          <a:xfrm>
            <a:off x="1987148" y="4705350"/>
            <a:ext cx="6572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1">
            <a:extLst>
              <a:ext uri="{FF2B5EF4-FFF2-40B4-BE49-F238E27FC236}">
                <a16:creationId xmlns:a16="http://schemas.microsoft.com/office/drawing/2014/main" id="{4F220DC4-79B2-429A-7832-900F1F5FA3A8}"/>
              </a:ext>
            </a:extLst>
          </p:cNvPr>
          <p:cNvCxnSpPr>
            <a:cxnSpLocks/>
          </p:cNvCxnSpPr>
          <p:nvPr/>
        </p:nvCxnSpPr>
        <p:spPr>
          <a:xfrm>
            <a:off x="1987148" y="2962275"/>
            <a:ext cx="3602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3">
            <a:extLst>
              <a:ext uri="{FF2B5EF4-FFF2-40B4-BE49-F238E27FC236}">
                <a16:creationId xmlns:a16="http://schemas.microsoft.com/office/drawing/2014/main" id="{8F031079-3612-8C38-0EBD-846393FE911E}"/>
              </a:ext>
            </a:extLst>
          </p:cNvPr>
          <p:cNvCxnSpPr>
            <a:cxnSpLocks/>
          </p:cNvCxnSpPr>
          <p:nvPr/>
        </p:nvCxnSpPr>
        <p:spPr>
          <a:xfrm flipH="1">
            <a:off x="1987148" y="3429000"/>
            <a:ext cx="360204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4">
            <a:extLst>
              <a:ext uri="{FF2B5EF4-FFF2-40B4-BE49-F238E27FC236}">
                <a16:creationId xmlns:a16="http://schemas.microsoft.com/office/drawing/2014/main" id="{6A1CDC6D-1335-8CE9-66F8-9EAB2A600746}"/>
              </a:ext>
            </a:extLst>
          </p:cNvPr>
          <p:cNvCxnSpPr>
            <a:cxnSpLocks/>
          </p:cNvCxnSpPr>
          <p:nvPr/>
        </p:nvCxnSpPr>
        <p:spPr>
          <a:xfrm flipH="1">
            <a:off x="1987147" y="4981575"/>
            <a:ext cx="657251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9">
            <a:extLst>
              <a:ext uri="{FF2B5EF4-FFF2-40B4-BE49-F238E27FC236}">
                <a16:creationId xmlns:a16="http://schemas.microsoft.com/office/drawing/2014/main" id="{44283C2E-3A4F-BCCA-E346-77D40E2EBFF5}"/>
              </a:ext>
            </a:extLst>
          </p:cNvPr>
          <p:cNvSpPr txBox="1"/>
          <p:nvPr/>
        </p:nvSpPr>
        <p:spPr>
          <a:xfrm>
            <a:off x="3126187" y="2476392"/>
            <a:ext cx="1384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units</a:t>
            </a:r>
          </a:p>
        </p:txBody>
      </p:sp>
      <p:sp>
        <p:nvSpPr>
          <p:cNvPr id="46" name="TextBox 26">
            <a:extLst>
              <a:ext uri="{FF2B5EF4-FFF2-40B4-BE49-F238E27FC236}">
                <a16:creationId xmlns:a16="http://schemas.microsoft.com/office/drawing/2014/main" id="{78463B2F-72F4-2066-6CE1-847BED8FF43E}"/>
              </a:ext>
            </a:extLst>
          </p:cNvPr>
          <p:cNvSpPr txBox="1"/>
          <p:nvPr/>
        </p:nvSpPr>
        <p:spPr>
          <a:xfrm>
            <a:off x="2638277" y="4276914"/>
            <a:ext cx="208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Decide calculating</a:t>
            </a:r>
          </a:p>
        </p:txBody>
      </p:sp>
      <p:sp>
        <p:nvSpPr>
          <p:cNvPr id="47" name="TextBox 28">
            <a:extLst>
              <a:ext uri="{FF2B5EF4-FFF2-40B4-BE49-F238E27FC236}">
                <a16:creationId xmlns:a16="http://schemas.microsoft.com/office/drawing/2014/main" id="{49716304-5253-C438-356A-47B55C6387D1}"/>
              </a:ext>
            </a:extLst>
          </p:cNvPr>
          <p:cNvSpPr txBox="1"/>
          <p:nvPr/>
        </p:nvSpPr>
        <p:spPr>
          <a:xfrm>
            <a:off x="2423855" y="5062844"/>
            <a:ext cx="261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 calculating water</a:t>
            </a:r>
          </a:p>
        </p:txBody>
      </p:sp>
      <p:sp>
        <p:nvSpPr>
          <p:cNvPr id="48" name="TextBox 30">
            <a:extLst>
              <a:ext uri="{FF2B5EF4-FFF2-40B4-BE49-F238E27FC236}">
                <a16:creationId xmlns:a16="http://schemas.microsoft.com/office/drawing/2014/main" id="{BE9C3E13-6883-9FF3-ED74-AE7E1983484A}"/>
              </a:ext>
            </a:extLst>
          </p:cNvPr>
          <p:cNvSpPr txBox="1"/>
          <p:nvPr/>
        </p:nvSpPr>
        <p:spPr>
          <a:xfrm>
            <a:off x="2875556" y="3511035"/>
            <a:ext cx="149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 units</a:t>
            </a:r>
          </a:p>
        </p:txBody>
      </p:sp>
    </p:spTree>
    <p:extLst>
      <p:ext uri="{BB962C8B-B14F-4D97-AF65-F5344CB8AC3E}">
        <p14:creationId xmlns:p14="http://schemas.microsoft.com/office/powerpoint/2010/main" val="366901738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117</Words>
  <Application>Microsoft Office PowerPoint</Application>
  <PresentationFormat>แบบจอกว้าง</PresentationFormat>
  <Paragraphs>54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ธีมของ Office</vt:lpstr>
      <vt:lpstr>UML</vt:lpstr>
      <vt:lpstr>Class Diagram</vt:lpstr>
      <vt:lpstr>Activity Diagram</vt:lpstr>
      <vt:lpstr>Sequence Diagram</vt:lpstr>
      <vt:lpstr>งานนำเสนอ PowerPoint</vt:lpstr>
      <vt:lpstr>Activity Diagram</vt:lpstr>
      <vt:lpstr>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จักรเพชร ลาดนอก</dc:creator>
  <cp:lastModifiedBy>จักรเพชร ลาดนอก</cp:lastModifiedBy>
  <cp:revision>1</cp:revision>
  <dcterms:created xsi:type="dcterms:W3CDTF">2022-09-20T15:57:07Z</dcterms:created>
  <dcterms:modified xsi:type="dcterms:W3CDTF">2022-09-20T16:07:58Z</dcterms:modified>
</cp:coreProperties>
</file>