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handoutMasterIdLst>
    <p:handoutMasterId r:id="rId22"/>
  </p:handoutMasterIdLst>
  <p:sldIdLst>
    <p:sldId id="616" r:id="rId2"/>
    <p:sldId id="617" r:id="rId3"/>
    <p:sldId id="618" r:id="rId4"/>
    <p:sldId id="619" r:id="rId5"/>
    <p:sldId id="620" r:id="rId6"/>
    <p:sldId id="621" r:id="rId7"/>
    <p:sldId id="623" r:id="rId8"/>
    <p:sldId id="625" r:id="rId9"/>
    <p:sldId id="626" r:id="rId10"/>
    <p:sldId id="627" r:id="rId11"/>
    <p:sldId id="628" r:id="rId12"/>
    <p:sldId id="641" r:id="rId13"/>
    <p:sldId id="642" r:id="rId14"/>
    <p:sldId id="643" r:id="rId15"/>
    <p:sldId id="644" r:id="rId16"/>
    <p:sldId id="645" r:id="rId17"/>
    <p:sldId id="646" r:id="rId18"/>
    <p:sldId id="636" r:id="rId19"/>
    <p:sldId id="635" r:id="rId20"/>
  </p:sldIdLst>
  <p:sldSz cx="9144000" cy="6858000" type="screen4x3"/>
  <p:notesSz cx="6670675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4" autoAdjust="0"/>
    <p:restoredTop sz="94807" autoAdjust="0"/>
  </p:normalViewPr>
  <p:slideViewPr>
    <p:cSldViewPr>
      <p:cViewPr varScale="1">
        <p:scale>
          <a:sx n="73" d="100"/>
          <a:sy n="73" d="100"/>
        </p:scale>
        <p:origin x="16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2925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BEDF66-122E-40CE-B117-C9FBB3345AFC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014259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90838" cy="496888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r">
              <a:defRPr sz="1200"/>
            </a:lvl1pPr>
          </a:lstStyle>
          <a:p>
            <a:pPr>
              <a:defRPr/>
            </a:pPr>
            <a:fld id="{54E8F92D-B5B4-405C-82C1-29B933F00CFF}" type="datetimeFigureOut">
              <a:rPr lang="th-TH"/>
              <a:pPr>
                <a:defRPr/>
              </a:pPr>
              <a:t>21/11/64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48" tIns="47174" rIns="94348" bIns="47174" rtlCol="0" anchor="ctr"/>
          <a:lstStyle/>
          <a:p>
            <a:pPr lvl="0"/>
            <a:endParaRPr lang="th-TH" noProof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66750" y="4718050"/>
            <a:ext cx="5337175" cy="4468813"/>
          </a:xfrm>
          <a:prstGeom prst="rect">
            <a:avLst/>
          </a:prstGeom>
        </p:spPr>
        <p:txBody>
          <a:bodyPr vert="horz" lIns="94348" tIns="47174" rIns="94348" bIns="47174" rtlCol="0"/>
          <a:lstStyle/>
          <a:p>
            <a:pPr lvl="0"/>
            <a:r>
              <a:rPr 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890838" cy="496888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778250" y="9432925"/>
            <a:ext cx="2890838" cy="496888"/>
          </a:xfrm>
          <a:prstGeom prst="rect">
            <a:avLst/>
          </a:prstGeom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22BDF2-6F85-41B8-9CA3-9B1CBB8B007E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36778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57A20-EB7A-416F-BDC6-C589AEB61C68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43401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DB2D9-34C3-4D72-8CBD-DD10386361F5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1093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AF5B7-D564-4C6F-8713-D4FD58D22929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7349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B1D8-2274-4AF2-BA51-5FD47CAEC6A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16995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3A12C-EA18-4E93-BC97-6B3E69B76896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17210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27161-F0F3-4287-88ED-C01CF8667E34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5724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0E35E-FE8B-49DF-9C6C-DE93B451764B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3544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C624-2A38-4ACA-AB29-8B9BCEA2DBDD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5908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E25B2-4F80-4862-A0A4-B71D290B2FE5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42006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F51BF-2219-4B4B-8437-A17E25C748E0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274836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5FD58-F1D8-4704-963B-DA3C89670ACC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  <p:extLst>
      <p:ext uri="{BB962C8B-B14F-4D97-AF65-F5344CB8AC3E}">
        <p14:creationId xmlns:p14="http://schemas.microsoft.com/office/powerpoint/2010/main" val="318953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/>
              <a:t>Click to edit Master text styles</a:t>
            </a:r>
          </a:p>
          <a:p>
            <a:pPr lvl="1"/>
            <a:r>
              <a:rPr lang="en-US" altLang="th-TH"/>
              <a:t>Second level</a:t>
            </a:r>
          </a:p>
          <a:p>
            <a:pPr lvl="2"/>
            <a:r>
              <a:rPr lang="en-US" altLang="th-TH"/>
              <a:t>Third level</a:t>
            </a:r>
          </a:p>
          <a:p>
            <a:pPr lvl="3"/>
            <a:r>
              <a:rPr lang="en-US" altLang="th-TH"/>
              <a:t>Fourth level</a:t>
            </a:r>
          </a:p>
          <a:p>
            <a:pPr lvl="4"/>
            <a:r>
              <a:rPr lang="en-US" altLang="th-TH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th-TH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46C89D-62FC-465A-A8EE-117974D8A7EC}" type="slidenum">
              <a:rPr lang="en-US" altLang="th-TH"/>
              <a:pPr>
                <a:defRPr/>
              </a:pPr>
              <a:t>‹#›</a:t>
            </a:fld>
            <a:endParaRPr lang="en-US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4C4038B5-5CF3-4267-88E6-9B440234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</a:t>
            </a:fld>
            <a:endParaRPr lang="en-US" alt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92CE3F9-B578-43C6-BCBE-DEF5989C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91446"/>
            <a:ext cx="8534400" cy="3759102"/>
          </a:xfrm>
          <a:prstGeom prst="rect">
            <a:avLst/>
          </a:prstGeom>
        </p:spPr>
      </p:pic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255AB35E-CE75-42EA-B697-35956E53EFA6}"/>
              </a:ext>
            </a:extLst>
          </p:cNvPr>
          <p:cNvSpPr txBox="1">
            <a:spLocks/>
          </p:cNvSpPr>
          <p:nvPr/>
        </p:nvSpPr>
        <p:spPr bwMode="auto">
          <a:xfrm>
            <a:off x="398462" y="398553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altLang="th-TH" sz="3600" kern="0" dirty="0"/>
              <a:t>Log in google account </a:t>
            </a:r>
            <a:r>
              <a:rPr lang="th-TH" altLang="th-TH" sz="3600" kern="0" dirty="0"/>
              <a:t>แล้วเลือก </a:t>
            </a:r>
            <a:r>
              <a:rPr lang="en-US" altLang="th-TH" sz="3600" kern="0" dirty="0"/>
              <a:t>Sheets</a:t>
            </a:r>
            <a:endParaRPr lang="th-TH" altLang="th-TH" sz="3600" kern="0" dirty="0"/>
          </a:p>
        </p:txBody>
      </p:sp>
    </p:spTree>
    <p:extLst>
      <p:ext uri="{BB962C8B-B14F-4D97-AF65-F5344CB8AC3E}">
        <p14:creationId xmlns:p14="http://schemas.microsoft.com/office/powerpoint/2010/main" val="42507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2BA0DE4-7962-4246-962E-349BCFD6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10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110D88A2-89B9-4119-B16A-3AEDF6A535DA}"/>
              </a:ext>
            </a:extLst>
          </p:cNvPr>
          <p:cNvSpPr txBox="1">
            <a:spLocks/>
          </p:cNvSpPr>
          <p:nvPr/>
        </p:nvSpPr>
        <p:spPr bwMode="auto">
          <a:xfrm>
            <a:off x="190500" y="381000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คลิก ไอคอนตั้งค่า เลือก </a:t>
            </a:r>
            <a:r>
              <a:rPr lang="en-US" altLang="th-TH" sz="3600" kern="0" dirty="0"/>
              <a:t>Web app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E0A80-4D2F-4E37-928A-99E6DE60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905000"/>
            <a:ext cx="6686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1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FB5453B-DE06-4310-81B8-138AA5C6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11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D1118EE9-8122-4BAE-BA94-4FF962A1B553}"/>
              </a:ext>
            </a:extLst>
          </p:cNvPr>
          <p:cNvSpPr txBox="1">
            <a:spLocks/>
          </p:cNvSpPr>
          <p:nvPr/>
        </p:nvSpPr>
        <p:spPr bwMode="auto">
          <a:xfrm>
            <a:off x="187325" y="125639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คลิก </a:t>
            </a:r>
            <a:r>
              <a:rPr lang="en-US" altLang="th-TH" sz="3600" kern="0" dirty="0"/>
              <a:t>Anyone </a:t>
            </a:r>
            <a:r>
              <a:rPr lang="th-TH" altLang="th-TH" sz="3600" kern="0" dirty="0"/>
              <a:t>ตรงช่อง </a:t>
            </a:r>
            <a:r>
              <a:rPr lang="en-US" altLang="th-TH" sz="3600" kern="0" dirty="0"/>
              <a:t>Who has access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1C7A2-9AD0-447D-8C74-0D9F6B15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7262"/>
            <a:ext cx="8347075" cy="4902251"/>
          </a:xfrm>
          <a:prstGeom prst="rect">
            <a:avLst/>
          </a:prstGeom>
        </p:spPr>
      </p:pic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A00B8405-E3C9-43DA-92BC-BD87C6421AE4}"/>
              </a:ext>
            </a:extLst>
          </p:cNvPr>
          <p:cNvSpPr txBox="1">
            <a:spLocks/>
          </p:cNvSpPr>
          <p:nvPr/>
        </p:nvSpPr>
        <p:spPr bwMode="auto">
          <a:xfrm>
            <a:off x="4061551" y="5899513"/>
            <a:ext cx="35083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คลิก </a:t>
            </a:r>
            <a:r>
              <a:rPr lang="en-US" altLang="th-TH" sz="3600" kern="0" dirty="0"/>
              <a:t>Deploy</a:t>
            </a:r>
            <a:endParaRPr lang="th-TH" altLang="th-TH" sz="3600" kern="0" dirty="0"/>
          </a:p>
        </p:txBody>
      </p:sp>
    </p:spTree>
    <p:extLst>
      <p:ext uri="{BB962C8B-B14F-4D97-AF65-F5344CB8AC3E}">
        <p14:creationId xmlns:p14="http://schemas.microsoft.com/office/powerpoint/2010/main" val="196496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8A13DFF-AC7D-4600-A3A1-5B4CA959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12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EF496BD9-1A60-4988-98A4-93626CC87117}"/>
              </a:ext>
            </a:extLst>
          </p:cNvPr>
          <p:cNvSpPr txBox="1">
            <a:spLocks/>
          </p:cNvSpPr>
          <p:nvPr/>
        </p:nvSpPr>
        <p:spPr bwMode="auto">
          <a:xfrm>
            <a:off x="190500" y="381000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คลิก </a:t>
            </a:r>
            <a:r>
              <a:rPr lang="en-US" altLang="th-TH" sz="3600" kern="0" dirty="0"/>
              <a:t>Authorize access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D33C2-C23F-4AB1-8273-8A26FEE6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42" y="1947863"/>
            <a:ext cx="8452315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4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4FBC667-A58B-478C-B8A4-6873DF45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13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1FFB1CD3-E907-4C2A-A2A5-7A1190B03CDB}"/>
              </a:ext>
            </a:extLst>
          </p:cNvPr>
          <p:cNvSpPr txBox="1">
            <a:spLocks/>
          </p:cNvSpPr>
          <p:nvPr/>
        </p:nvSpPr>
        <p:spPr bwMode="auto">
          <a:xfrm>
            <a:off x="190500" y="381000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คลิกเลือก </a:t>
            </a:r>
            <a:r>
              <a:rPr lang="en-US" altLang="th-TH" sz="3600" kern="0" dirty="0"/>
              <a:t>google account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B3C50-F545-4161-BEE1-EA2EABB43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59024"/>
            <a:ext cx="6315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4B0C4FE-19ED-4355-B175-3485C935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14</a:t>
            </a:fld>
            <a:endParaRPr lang="en-US" alt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AA86C05-21DF-4944-94BD-5C99869E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7978"/>
            <a:ext cx="6497988" cy="5503497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1591ED3-5F51-4742-973D-610493F28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8" t="32" r="-2558" b="8625"/>
          <a:stretch/>
        </p:blipFill>
        <p:spPr>
          <a:xfrm>
            <a:off x="3352800" y="1418605"/>
            <a:ext cx="5043600" cy="5302870"/>
          </a:xfrm>
          <a:prstGeom prst="rect">
            <a:avLst/>
          </a:prstGeom>
        </p:spPr>
      </p:pic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7E91814B-C563-4C82-AB73-6BA6D5ABFC11}"/>
              </a:ext>
            </a:extLst>
          </p:cNvPr>
          <p:cNvSpPr txBox="1">
            <a:spLocks/>
          </p:cNvSpPr>
          <p:nvPr/>
        </p:nvSpPr>
        <p:spPr bwMode="auto">
          <a:xfrm>
            <a:off x="190500" y="381000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คลิก </a:t>
            </a:r>
            <a:r>
              <a:rPr lang="en-US" altLang="th-TH" sz="3600" kern="0" dirty="0"/>
              <a:t>Advanced </a:t>
            </a:r>
            <a:r>
              <a:rPr lang="th-TH" altLang="th-TH" sz="3600" kern="0" dirty="0"/>
              <a:t>แล้วเลือก </a:t>
            </a:r>
            <a:r>
              <a:rPr lang="en-US" altLang="th-TH" sz="3600" kern="0" dirty="0"/>
              <a:t>Go to ..</a:t>
            </a:r>
            <a:endParaRPr lang="th-TH" altLang="th-TH" sz="3600" kern="0" dirty="0"/>
          </a:p>
        </p:txBody>
      </p:sp>
    </p:spTree>
    <p:extLst>
      <p:ext uri="{BB962C8B-B14F-4D97-AF65-F5344CB8AC3E}">
        <p14:creationId xmlns:p14="http://schemas.microsoft.com/office/powerpoint/2010/main" val="229168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FF6B1B9-CD35-487E-829C-9758C892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15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2F1E051F-6B3C-4632-973D-2F190EC6391F}"/>
              </a:ext>
            </a:extLst>
          </p:cNvPr>
          <p:cNvSpPr txBox="1">
            <a:spLocks/>
          </p:cNvSpPr>
          <p:nvPr/>
        </p:nvSpPr>
        <p:spPr bwMode="auto">
          <a:xfrm>
            <a:off x="190500" y="381000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คลิก </a:t>
            </a:r>
            <a:r>
              <a:rPr lang="en-US" altLang="th-TH" sz="3600" kern="0" dirty="0"/>
              <a:t>Allow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0461-88BF-45EB-9B0B-D4216C58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1000"/>
            <a:ext cx="559117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CA52273B-4B6E-4CF8-B40F-1A9715B1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16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7CD347BD-0F54-4C84-B352-DA0E5843FBDB}"/>
              </a:ext>
            </a:extLst>
          </p:cNvPr>
          <p:cNvSpPr txBox="1">
            <a:spLocks/>
          </p:cNvSpPr>
          <p:nvPr/>
        </p:nvSpPr>
        <p:spPr bwMode="auto">
          <a:xfrm>
            <a:off x="190500" y="381000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คลิก </a:t>
            </a:r>
            <a:r>
              <a:rPr lang="en-US" altLang="th-TH" sz="3600" kern="0" dirty="0"/>
              <a:t>copy URL Web app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891BF-0935-493E-9E34-E5C3D8E1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495503"/>
            <a:ext cx="6448425" cy="49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60E712B-C2D1-4847-9FCC-343311E8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17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99BBCC2D-7114-438F-8C80-199AC230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605026"/>
            <a:ext cx="7915275" cy="617537"/>
          </a:xfrm>
        </p:spPr>
        <p:txBody>
          <a:bodyPr/>
          <a:lstStyle/>
          <a:p>
            <a:r>
              <a:rPr lang="th-TH" sz="3600" dirty="0"/>
              <a:t>ใส่ค่า </a:t>
            </a:r>
            <a:r>
              <a:rPr lang="en-US" sz="2800" dirty="0"/>
              <a:t>user , password </a:t>
            </a:r>
            <a:endParaRPr lang="th-TH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E6BB5-0FB1-4960-9EA5-21BB424B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61206"/>
            <a:ext cx="62388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5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C7EA11B-C391-4E6E-B59C-369CCF2D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18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6BC78017-5434-4167-B034-CDB63B63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605026"/>
            <a:ext cx="7915275" cy="617537"/>
          </a:xfrm>
        </p:spPr>
        <p:txBody>
          <a:bodyPr/>
          <a:lstStyle/>
          <a:p>
            <a:r>
              <a:rPr lang="th-TH" sz="3600" dirty="0"/>
              <a:t>นำ</a:t>
            </a:r>
            <a:r>
              <a:rPr lang="th-TH" sz="2800" dirty="0"/>
              <a:t> </a:t>
            </a:r>
            <a:r>
              <a:rPr lang="en-US" sz="2800" dirty="0"/>
              <a:t>URL </a:t>
            </a:r>
            <a:r>
              <a:rPr lang="th-TH" sz="3600" dirty="0"/>
              <a:t>จาก</a:t>
            </a:r>
            <a:r>
              <a:rPr lang="th-TH" sz="2800" dirty="0"/>
              <a:t> </a:t>
            </a:r>
            <a:r>
              <a:rPr lang="en-US" sz="2800" dirty="0"/>
              <a:t>google sheet </a:t>
            </a:r>
            <a:r>
              <a:rPr lang="th-TH" sz="3600" dirty="0"/>
              <a:t>มาใส่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B8002-9507-4F34-909B-BB9232E6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04799"/>
            <a:ext cx="62007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3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47077250-0781-456D-91CC-1E776249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19</a:t>
            </a:fld>
            <a:endParaRPr lang="en-US" alt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B4263-5A3B-4068-A007-B6937A8D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005012"/>
            <a:ext cx="81724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4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D8AD4C2-4B75-47DA-A786-D3F670C2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2</a:t>
            </a:fld>
            <a:endParaRPr lang="en-US" alt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5FFD12B-3951-4BD5-8088-8AAC951A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019300"/>
            <a:ext cx="5391150" cy="4009498"/>
          </a:xfrm>
          <a:prstGeom prst="rect">
            <a:avLst/>
          </a:prstGeom>
        </p:spPr>
      </p:pic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EF81F3BA-A83B-42CD-9C7B-5AE6026B5FF7}"/>
              </a:ext>
            </a:extLst>
          </p:cNvPr>
          <p:cNvSpPr txBox="1">
            <a:spLocks/>
          </p:cNvSpPr>
          <p:nvPr/>
        </p:nvSpPr>
        <p:spPr bwMode="auto">
          <a:xfrm>
            <a:off x="398462" y="398553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เลือก </a:t>
            </a:r>
            <a:r>
              <a:rPr lang="en-US" altLang="th-TH" sz="3600" kern="0" dirty="0"/>
              <a:t>Start a new spreadsheet</a:t>
            </a:r>
            <a:endParaRPr lang="th-TH" altLang="th-TH" sz="3600" kern="0" dirty="0"/>
          </a:p>
        </p:txBody>
      </p:sp>
    </p:spTree>
    <p:extLst>
      <p:ext uri="{BB962C8B-B14F-4D97-AF65-F5344CB8AC3E}">
        <p14:creationId xmlns:p14="http://schemas.microsoft.com/office/powerpoint/2010/main" val="280572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7BC983A-8F87-4046-90B1-4DDCC779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3</a:t>
            </a:fld>
            <a:endParaRPr lang="en-US" altLang="th-TH"/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7A8C8831-D34B-4794-B99C-2FFEC8E6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4" y="1796301"/>
            <a:ext cx="5467350" cy="3886200"/>
          </a:xfrm>
          <a:prstGeom prst="rect">
            <a:avLst/>
          </a:prstGeom>
        </p:spPr>
      </p:pic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19B99873-51F9-4714-A89B-5E21B9E7479D}"/>
              </a:ext>
            </a:extLst>
          </p:cNvPr>
          <p:cNvSpPr txBox="1">
            <a:spLocks/>
          </p:cNvSpPr>
          <p:nvPr/>
        </p:nvSpPr>
        <p:spPr bwMode="auto">
          <a:xfrm>
            <a:off x="398462" y="398553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เปลี่ยนหรือตั้งชื่อ </a:t>
            </a:r>
            <a:r>
              <a:rPr lang="en-US" altLang="th-TH" sz="3600" kern="0" dirty="0"/>
              <a:t>sheet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AF7AE-B7F9-4013-A88B-D0C683AA7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08"/>
          <a:stretch/>
        </p:blipFill>
        <p:spPr>
          <a:xfrm>
            <a:off x="2971800" y="3429000"/>
            <a:ext cx="468555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0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218CC2A0-81D8-4006-9055-44807547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4</a:t>
            </a:fld>
            <a:endParaRPr lang="en-US" altLang="th-TH"/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9B648253-9920-4AF5-ADEB-8600DB4DA082}"/>
              </a:ext>
            </a:extLst>
          </p:cNvPr>
          <p:cNvSpPr txBox="1">
            <a:spLocks/>
          </p:cNvSpPr>
          <p:nvPr/>
        </p:nvSpPr>
        <p:spPr bwMode="auto">
          <a:xfrm>
            <a:off x="398462" y="398553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สร้าง หัว </a:t>
            </a:r>
            <a:r>
              <a:rPr lang="en-US" altLang="th-TH" sz="3600" kern="0" dirty="0"/>
              <a:t>column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8605C-CA57-46A9-9FD9-E0224680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5000"/>
            <a:ext cx="63342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4DCBE86F-DF83-4C8A-A7DD-6256EFAA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5</a:t>
            </a:fld>
            <a:endParaRPr lang="en-US" altLang="th-TH"/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37993DEF-B487-4F43-893F-0608EEFD6D92}"/>
              </a:ext>
            </a:extLst>
          </p:cNvPr>
          <p:cNvSpPr txBox="1">
            <a:spLocks/>
          </p:cNvSpPr>
          <p:nvPr/>
        </p:nvSpPr>
        <p:spPr bwMode="auto">
          <a:xfrm>
            <a:off x="398462" y="398553"/>
            <a:ext cx="7831138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เลือก </a:t>
            </a:r>
            <a:r>
              <a:rPr lang="en-US" altLang="th-TH" sz="3600" kern="0" dirty="0"/>
              <a:t>Extension </a:t>
            </a:r>
            <a:r>
              <a:rPr lang="th-TH" altLang="th-TH" sz="3600" kern="0" dirty="0"/>
              <a:t>แล้ว คลิก </a:t>
            </a:r>
            <a:r>
              <a:rPr lang="en-US" altLang="th-TH" sz="3600" kern="0" dirty="0"/>
              <a:t>Apps Script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ECC8E-9209-4AD7-8F27-598226C9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" y="1962150"/>
            <a:ext cx="8311428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9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7181390-62A9-49E3-9D16-8A5CB7D7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6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1935716D-6C72-4599-B09B-7AB4682661D1}"/>
              </a:ext>
            </a:extLst>
          </p:cNvPr>
          <p:cNvSpPr txBox="1">
            <a:spLocks/>
          </p:cNvSpPr>
          <p:nvPr/>
        </p:nvSpPr>
        <p:spPr bwMode="auto">
          <a:xfrm>
            <a:off x="398462" y="398553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เปลี่ยนชื่อ </a:t>
            </a:r>
            <a:r>
              <a:rPr lang="en-US" altLang="th-TH" sz="3600" kern="0" dirty="0"/>
              <a:t>Untitled project</a:t>
            </a:r>
            <a:endParaRPr lang="th-TH" altLang="th-TH" sz="36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438F3-DC60-4C4C-919F-D93C0FC1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905000"/>
            <a:ext cx="7934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8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BAE6DA1-B086-4D6B-A13C-58F280FB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7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728A32E0-7EC5-4B97-88F1-21B33A89270A}"/>
              </a:ext>
            </a:extLst>
          </p:cNvPr>
          <p:cNvSpPr txBox="1">
            <a:spLocks/>
          </p:cNvSpPr>
          <p:nvPr/>
        </p:nvSpPr>
        <p:spPr bwMode="auto">
          <a:xfrm>
            <a:off x="398462" y="398553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นำค่า </a:t>
            </a:r>
            <a:r>
              <a:rPr lang="en-US" altLang="th-TH" sz="3600" kern="0" dirty="0"/>
              <a:t>ID </a:t>
            </a:r>
            <a:r>
              <a:rPr lang="th-TH" altLang="th-TH" sz="3600" kern="0" dirty="0"/>
              <a:t>จาก </a:t>
            </a:r>
            <a:r>
              <a:rPr lang="en-US" altLang="th-TH" sz="3600" kern="0" dirty="0"/>
              <a:t>Sheet </a:t>
            </a:r>
            <a:r>
              <a:rPr lang="th-TH" altLang="th-TH" sz="3600" kern="0" dirty="0"/>
              <a:t>มาใส่ใน </a:t>
            </a:r>
            <a:r>
              <a:rPr lang="en-US" altLang="th-TH" sz="3600" kern="0" dirty="0"/>
              <a:t>Script</a:t>
            </a:r>
            <a:r>
              <a:rPr lang="th-TH" altLang="th-TH" sz="3600" kern="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CE346-CEC3-46CD-8DB2-DD2BE828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76425"/>
            <a:ext cx="82677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4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2B77348-1C6E-4D8B-9253-63208E8A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8</a:t>
            </a:fld>
            <a:endParaRPr lang="en-US" altLang="th-TH"/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B7D046A2-1221-47EC-9A02-37D3BF5C6511}"/>
              </a:ext>
            </a:extLst>
          </p:cNvPr>
          <p:cNvSpPr txBox="1">
            <a:spLocks/>
          </p:cNvSpPr>
          <p:nvPr/>
        </p:nvSpPr>
        <p:spPr bwMode="auto">
          <a:xfrm>
            <a:off x="609600" y="533400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กด</a:t>
            </a:r>
            <a:r>
              <a:rPr lang="en-US" altLang="th-TH" sz="3600" kern="0" dirty="0"/>
              <a:t> save </a:t>
            </a:r>
            <a:r>
              <a:rPr lang="th-TH" altLang="th-TH" sz="3600" kern="0" dirty="0"/>
              <a:t>ไฟล์ </a:t>
            </a:r>
            <a:r>
              <a:rPr lang="en-US" altLang="th-TH" sz="3600" kern="0" dirty="0"/>
              <a:t>script editor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418FB-B871-4CDA-B2EC-8FB694A7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91843"/>
            <a:ext cx="8686800" cy="24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51F13B2-69E9-4FA7-8D59-32157F08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FB1D8-2274-4AF2-BA51-5FD47CAEC6A6}" type="slidenum">
              <a:rPr lang="en-US" altLang="th-TH" smtClean="0"/>
              <a:pPr>
                <a:defRPr/>
              </a:pPr>
              <a:t>9</a:t>
            </a:fld>
            <a:endParaRPr lang="en-US" altLang="th-TH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46F101AA-2224-47CD-9503-46B10491840C}"/>
              </a:ext>
            </a:extLst>
          </p:cNvPr>
          <p:cNvSpPr txBox="1">
            <a:spLocks/>
          </p:cNvSpPr>
          <p:nvPr/>
        </p:nvSpPr>
        <p:spPr bwMode="auto">
          <a:xfrm>
            <a:off x="190500" y="381000"/>
            <a:ext cx="834707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th-TH" altLang="th-TH" sz="3600" kern="0" dirty="0"/>
              <a:t>กด</a:t>
            </a:r>
            <a:r>
              <a:rPr lang="en-US" altLang="th-TH" sz="3600" kern="0" dirty="0"/>
              <a:t> Deploy </a:t>
            </a:r>
            <a:r>
              <a:rPr lang="th-TH" altLang="th-TH" sz="3600" kern="0" dirty="0"/>
              <a:t>เลือก </a:t>
            </a:r>
            <a:r>
              <a:rPr lang="en-US" altLang="th-TH" sz="3600" kern="0" dirty="0"/>
              <a:t>New deployment</a:t>
            </a:r>
            <a:endParaRPr lang="th-TH" altLang="th-TH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6F7DB-6444-4757-A3F9-8855A3F6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018787"/>
            <a:ext cx="8839200" cy="28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6589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8944</TotalTime>
  <Words>117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Verdana</vt:lpstr>
      <vt:lpstr>Wingdings</vt:lpstr>
      <vt:lpstr>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ใส่ค่า user , password </vt:lpstr>
      <vt:lpstr>นำ URL จาก google sheet มาใส่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Emitting Diode (L.E.D.)</dc:title>
  <dc:creator>Raise</dc:creator>
  <cp:lastModifiedBy>men</cp:lastModifiedBy>
  <cp:revision>1415</cp:revision>
  <cp:lastPrinted>2015-12-13T14:24:49Z</cp:lastPrinted>
  <dcterms:created xsi:type="dcterms:W3CDTF">2005-08-24T16:07:30Z</dcterms:created>
  <dcterms:modified xsi:type="dcterms:W3CDTF">2021-11-20T19:14:53Z</dcterms:modified>
</cp:coreProperties>
</file>