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611" r:id="rId2"/>
    <p:sldId id="612" r:id="rId3"/>
    <p:sldId id="613" r:id="rId4"/>
    <p:sldId id="614" r:id="rId5"/>
    <p:sldId id="615" r:id="rId6"/>
    <p:sldId id="637" r:id="rId7"/>
    <p:sldId id="640" r:id="rId8"/>
    <p:sldId id="639" r:id="rId9"/>
    <p:sldId id="648" r:id="rId10"/>
    <p:sldId id="647" r:id="rId11"/>
    <p:sldId id="638" r:id="rId12"/>
  </p:sldIdLst>
  <p:sldSz cx="9144000" cy="6858000" type="screen4x3"/>
  <p:notesSz cx="6670675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4" autoAdjust="0"/>
    <p:restoredTop sz="94807" autoAdjust="0"/>
  </p:normalViewPr>
  <p:slideViewPr>
    <p:cSldViewPr>
      <p:cViewPr varScale="1">
        <p:scale>
          <a:sx n="73" d="100"/>
          <a:sy n="73" d="100"/>
        </p:scale>
        <p:origin x="16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BEDF66-122E-40CE-B117-C9FBB3345AF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014259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>
              <a:defRPr sz="1200"/>
            </a:lvl1pPr>
          </a:lstStyle>
          <a:p>
            <a:pPr>
              <a:defRPr/>
            </a:pPr>
            <a:fld id="{54E8F92D-B5B4-405C-82C1-29B933F00CFF}" type="datetimeFigureOut">
              <a:rPr lang="th-TH"/>
              <a:pPr>
                <a:defRPr/>
              </a:pPr>
              <a:t>20/11/64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pPr lvl="0"/>
            <a:endParaRPr lang="th-TH" noProof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66750" y="4718050"/>
            <a:ext cx="5337175" cy="4468813"/>
          </a:xfrm>
          <a:prstGeom prst="rect">
            <a:avLst/>
          </a:prstGeom>
        </p:spPr>
        <p:txBody>
          <a:bodyPr vert="horz" lIns="94348" tIns="47174" rIns="94348" bIns="47174" rtlCol="0"/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890838" cy="496888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778250" y="9432925"/>
            <a:ext cx="2890838" cy="496888"/>
          </a:xfrm>
          <a:prstGeom prst="rect">
            <a:avLst/>
          </a:prstGeom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22BDF2-6F85-41B8-9CA3-9B1CBB8B007E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677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57A20-EB7A-416F-BDC6-C589AEB61C68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340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DB2D9-34C3-4D72-8CBD-DD10386361F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1093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F5B7-D564-4C6F-8713-D4FD58D22929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7349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B1D8-2274-4AF2-BA51-5FD47CAEC6A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6995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3A12C-EA18-4E93-BC97-6B3E69B7689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721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7161-F0F3-4287-88ED-C01CF8667E34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5724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0E35E-FE8B-49DF-9C6C-DE93B451764B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544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C624-2A38-4ACA-AB29-8B9BCEA2DBDD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5908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E25B2-4F80-4862-A0A4-B71D290B2FE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4200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F51BF-2219-4B4B-8437-A17E25C748E0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74836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FD58-F1D8-4704-963B-DA3C89670AC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895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46C89D-62FC-465A-A8EE-117974D8A7E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27161-F0F3-4287-88ED-C01CF8667E34}" type="slidenum">
              <a:rPr lang="en-US" altLang="th-TH" smtClean="0"/>
              <a:pPr>
                <a:defRPr/>
              </a:pPr>
              <a:t>1</a:t>
            </a:fld>
            <a:endParaRPr lang="en-US" alt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5C984A9-220C-4349-96FC-996ED3913A52}"/>
              </a:ext>
            </a:extLst>
          </p:cNvPr>
          <p:cNvSpPr txBox="1"/>
          <p:nvPr/>
        </p:nvSpPr>
        <p:spPr>
          <a:xfrm>
            <a:off x="1257298" y="948924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https://notify-bot.line.me/my/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7129CA9-4212-440E-A5EE-CA166A88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133600"/>
            <a:ext cx="4829175" cy="3981450"/>
          </a:xfrm>
          <a:prstGeom prst="rect">
            <a:avLst/>
          </a:prstGeom>
        </p:spPr>
      </p:pic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17A3A8CD-99BE-443B-B0D2-EBB4E782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31465"/>
            <a:ext cx="4191000" cy="511485"/>
          </a:xfrm>
        </p:spPr>
        <p:txBody>
          <a:bodyPr/>
          <a:lstStyle/>
          <a:p>
            <a:r>
              <a:rPr lang="th-TH" sz="3600" dirty="0"/>
              <a:t>เข้าเว็บไซต์ </a:t>
            </a:r>
            <a:r>
              <a:rPr lang="en-US" sz="3600" dirty="0"/>
              <a:t>line notify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2525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2968533-1843-4FD9-9287-68BB94F3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10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6BCCE5D-87C0-44FD-9501-3DB942A1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0607"/>
            <a:ext cx="6373316" cy="5192743"/>
          </a:xfrm>
          <a:prstGeom prst="rect">
            <a:avLst/>
          </a:prstGeom>
        </p:spPr>
      </p:pic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72CBE8F-759D-47BB-8DC4-8E3040A7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605026"/>
            <a:ext cx="7915275" cy="617537"/>
          </a:xfrm>
        </p:spPr>
        <p:txBody>
          <a:bodyPr/>
          <a:lstStyle/>
          <a:p>
            <a:r>
              <a:rPr lang="th-TH" sz="3600" dirty="0"/>
              <a:t>รวม </a:t>
            </a:r>
            <a:r>
              <a:rPr lang="en-US" sz="3600" dirty="0"/>
              <a:t>code dht22 </a:t>
            </a:r>
            <a:r>
              <a:rPr lang="th-TH" sz="3600" dirty="0"/>
              <a:t>และเพิ่มเงื่อนไขการแจ้งเตือน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5064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F047138-BBFC-4980-B03A-6B1DE202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27161-F0F3-4287-88ED-C01CF8667E34}" type="slidenum">
              <a:rPr lang="en-US" altLang="th-TH" smtClean="0"/>
              <a:pPr>
                <a:defRPr/>
              </a:pPr>
              <a:t>11</a:t>
            </a:fld>
            <a:endParaRPr lang="en-US" altLang="th-TH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6FC04EC-F90F-458B-85EF-6AD0657F0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5"/>
          <a:stretch/>
        </p:blipFill>
        <p:spPr>
          <a:xfrm>
            <a:off x="2895600" y="397419"/>
            <a:ext cx="31700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1BAB802-4354-4D72-B87D-2B60126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27161-F0F3-4287-88ED-C01CF8667E34}" type="slidenum">
              <a:rPr lang="en-US" altLang="th-TH" smtClean="0"/>
              <a:pPr>
                <a:defRPr/>
              </a:pPr>
              <a:t>2</a:t>
            </a:fld>
            <a:endParaRPr lang="en-US" alt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C674857-2B18-4289-B49B-A942E5ED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52612"/>
            <a:ext cx="7753350" cy="3152775"/>
          </a:xfrm>
          <a:prstGeom prst="rect">
            <a:avLst/>
          </a:prstGeom>
        </p:spPr>
      </p:pic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804EE31-7BE9-4D78-A8EA-E4684FCB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200"/>
            <a:ext cx="7915275" cy="511485"/>
          </a:xfrm>
        </p:spPr>
        <p:txBody>
          <a:bodyPr/>
          <a:lstStyle/>
          <a:p>
            <a:r>
              <a:rPr lang="th-TH" sz="3600" dirty="0"/>
              <a:t>เมื่อ </a:t>
            </a:r>
            <a:r>
              <a:rPr lang="en-US" sz="3600" dirty="0"/>
              <a:t>log in </a:t>
            </a:r>
            <a:r>
              <a:rPr lang="th-TH" sz="3600" dirty="0"/>
              <a:t>เสร็จ จะเข้าไปออก </a:t>
            </a:r>
            <a:r>
              <a:rPr lang="en-US" sz="3600" dirty="0"/>
              <a:t>Access Token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8204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76CC6E9-02EA-4352-A0E3-F1D9D5C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27161-F0F3-4287-88ED-C01CF8667E34}" type="slidenum">
              <a:rPr lang="en-US" altLang="th-TH" smtClean="0"/>
              <a:pPr>
                <a:defRPr/>
              </a:pPr>
              <a:t>3</a:t>
            </a:fld>
            <a:endParaRPr lang="en-US" alt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A57EB5C2-C92F-47DF-B90C-87D80122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4" y="1454893"/>
            <a:ext cx="7475632" cy="4564907"/>
          </a:xfrm>
          <a:prstGeom prst="rect">
            <a:avLst/>
          </a:prstGeom>
        </p:spPr>
      </p:pic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672B9DF8-6C2B-4335-A711-B888F83D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68" y="136525"/>
            <a:ext cx="7915275" cy="1235075"/>
          </a:xfrm>
        </p:spPr>
        <p:txBody>
          <a:bodyPr/>
          <a:lstStyle/>
          <a:p>
            <a:r>
              <a:rPr lang="th-TH" sz="3600" dirty="0"/>
              <a:t>ใส่ชื่อสำหรับการแจ้งเตือน แล้วเลือก รับการแจ้งเตือนแบบตัวต่อตัวจาก </a:t>
            </a:r>
            <a:r>
              <a:rPr lang="en-US" sz="3600" dirty="0"/>
              <a:t>Line Notify</a:t>
            </a:r>
            <a:endParaRPr lang="th-TH" sz="2800" dirty="0"/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6B2C6B3B-0C70-443E-BAEF-F729846055A7}"/>
              </a:ext>
            </a:extLst>
          </p:cNvPr>
          <p:cNvSpPr txBox="1">
            <a:spLocks/>
          </p:cNvSpPr>
          <p:nvPr/>
        </p:nvSpPr>
        <p:spPr bwMode="auto">
          <a:xfrm>
            <a:off x="995630" y="6024154"/>
            <a:ext cx="3589433" cy="75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sz="3600" kern="0" dirty="0"/>
              <a:t>แล้วคลิก ออก </a:t>
            </a:r>
            <a:r>
              <a:rPr lang="en-US" sz="3600" kern="0" dirty="0"/>
              <a:t>Token</a:t>
            </a:r>
            <a:endParaRPr lang="th-TH" sz="2800" kern="0" dirty="0"/>
          </a:p>
        </p:txBody>
      </p:sp>
    </p:spTree>
    <p:extLst>
      <p:ext uri="{BB962C8B-B14F-4D97-AF65-F5344CB8AC3E}">
        <p14:creationId xmlns:p14="http://schemas.microsoft.com/office/powerpoint/2010/main" val="30631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53995F8-61CD-41B8-B93A-075BF711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27161-F0F3-4287-88ED-C01CF8667E34}" type="slidenum">
              <a:rPr lang="en-US" altLang="th-TH" smtClean="0"/>
              <a:pPr>
                <a:defRPr/>
              </a:pPr>
              <a:t>4</a:t>
            </a:fld>
            <a:endParaRPr lang="en-US" alt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BBFEC6B-C5A1-4E5D-AEA3-EBF813A3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914400"/>
            <a:ext cx="4772025" cy="4152900"/>
          </a:xfrm>
          <a:prstGeom prst="rect">
            <a:avLst/>
          </a:prstGeom>
        </p:spPr>
      </p:pic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769312F2-AC3A-48B6-9599-9496DFA6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16021"/>
            <a:ext cx="7915275" cy="1235075"/>
          </a:xfrm>
        </p:spPr>
        <p:txBody>
          <a:bodyPr/>
          <a:lstStyle/>
          <a:p>
            <a:r>
              <a:rPr lang="th-TH" sz="3600" dirty="0"/>
              <a:t>คลิก </a:t>
            </a:r>
            <a:r>
              <a:rPr lang="en-US" sz="3600" dirty="0"/>
              <a:t>copy </a:t>
            </a:r>
            <a:r>
              <a:rPr lang="th-TH" sz="3600" dirty="0"/>
              <a:t>แล้วเก็บ </a:t>
            </a:r>
            <a:r>
              <a:rPr lang="en-US" sz="3600" dirty="0"/>
              <a:t>token </a:t>
            </a:r>
            <a:r>
              <a:rPr lang="th-TH" sz="3600" dirty="0"/>
              <a:t>สำหรับการเขียนโปรแกรม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4727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E81A825-577D-4AD3-9A65-58532D46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27161-F0F3-4287-88ED-C01CF8667E34}" type="slidenum">
              <a:rPr lang="en-US" altLang="th-TH" smtClean="0"/>
              <a:pPr>
                <a:defRPr/>
              </a:pPr>
              <a:t>5</a:t>
            </a:fld>
            <a:endParaRPr lang="en-US" alt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77CF1B57-D79B-4476-B97D-F1C5079FF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42"/>
          <a:stretch/>
        </p:blipFill>
        <p:spPr>
          <a:xfrm>
            <a:off x="2438400" y="1752600"/>
            <a:ext cx="3657600" cy="4332892"/>
          </a:xfrm>
          <a:prstGeom prst="rect">
            <a:avLst/>
          </a:prstGeom>
        </p:spPr>
      </p:pic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406B4F1B-8C92-4E9C-8A3E-DF382F43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605026"/>
            <a:ext cx="7915275" cy="617537"/>
          </a:xfrm>
        </p:spPr>
        <p:txBody>
          <a:bodyPr/>
          <a:lstStyle/>
          <a:p>
            <a:r>
              <a:rPr lang="th-TH" sz="3600" dirty="0"/>
              <a:t>จะได้รับการแจ้งจากการออก </a:t>
            </a:r>
            <a:r>
              <a:rPr lang="en-US" sz="2800" dirty="0"/>
              <a:t>Token</a:t>
            </a:r>
            <a:r>
              <a:rPr lang="th-TH" sz="2800" dirty="0"/>
              <a:t> </a:t>
            </a:r>
            <a:r>
              <a:rPr lang="th-TH" sz="3600" dirty="0"/>
              <a:t>จาก</a:t>
            </a:r>
            <a:r>
              <a:rPr lang="th-TH" sz="2800" dirty="0"/>
              <a:t> </a:t>
            </a:r>
            <a:r>
              <a:rPr lang="en-US" sz="2800" dirty="0"/>
              <a:t>Line Notify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18777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2999" cy="1216025"/>
          </a:xfrm>
        </p:spPr>
        <p:txBody>
          <a:bodyPr/>
          <a:lstStyle/>
          <a:p>
            <a:r>
              <a:rPr lang="th-TH" sz="3200" dirty="0"/>
              <a:t>เพิ่ม </a:t>
            </a:r>
            <a:r>
              <a:rPr lang="en-US" sz="2800" dirty="0"/>
              <a:t>libraries </a:t>
            </a:r>
            <a:r>
              <a:rPr lang="en-US" sz="2800" dirty="0" err="1"/>
              <a:t>TridentTD_LineNotify</a:t>
            </a:r>
            <a:r>
              <a:rPr lang="en-US" sz="2800" dirty="0"/>
              <a:t>-master</a:t>
            </a:r>
            <a:endParaRPr lang="th-TH" sz="2800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6</a:t>
            </a:fld>
            <a:endParaRPr lang="en-US" alt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E47C6C3-4B3A-40E5-A7AF-1AE31FB09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52"/>
          <a:stretch/>
        </p:blipFill>
        <p:spPr>
          <a:xfrm>
            <a:off x="685800" y="2057400"/>
            <a:ext cx="7215050" cy="38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CF9BDE2-78B2-45E1-A952-F44EDAA8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7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DC63B382-A891-46D2-9919-EDCB76CD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077200" cy="5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19C4AB0-1F12-4AB7-A67D-2F381869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8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B0A321D-B18E-4824-8808-747271D3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84" y="1910534"/>
            <a:ext cx="6841632" cy="4343400"/>
          </a:xfrm>
          <a:prstGeom prst="rect">
            <a:avLst/>
          </a:prstGeom>
        </p:spPr>
      </p:pic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CB8ACDAA-1AF4-4B9B-A9BE-92BFA6C0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605026"/>
            <a:ext cx="7915275" cy="617537"/>
          </a:xfrm>
        </p:spPr>
        <p:txBody>
          <a:bodyPr/>
          <a:lstStyle/>
          <a:p>
            <a:r>
              <a:rPr lang="th-TH" sz="3600" dirty="0"/>
              <a:t>ใส่ค่า </a:t>
            </a:r>
            <a:r>
              <a:rPr lang="en-US" sz="2800" dirty="0"/>
              <a:t>SSID , PASSWORD ,</a:t>
            </a:r>
            <a:r>
              <a:rPr lang="th-TH" sz="2800" dirty="0"/>
              <a:t> </a:t>
            </a:r>
            <a:r>
              <a:rPr lang="en-US" sz="2800" dirty="0"/>
              <a:t>LINE TOKEN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9334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D8D0-5BDD-4DEE-A2FB-5B9CD3B5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9</a:t>
            </a:fld>
            <a:endParaRPr lang="en-US" altLang="th-TH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9C1779CE-8F3B-4802-8D2E-549842E36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2743200" y="127904"/>
            <a:ext cx="3429000" cy="6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7594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8676</TotalTime>
  <Words>101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Profile</vt:lpstr>
      <vt:lpstr>เข้าเว็บไซต์ line notify</vt:lpstr>
      <vt:lpstr>เมื่อ log in เสร็จ จะเข้าไปออก Access Token</vt:lpstr>
      <vt:lpstr>ใส่ชื่อสำหรับการแจ้งเตือน แล้วเลือก รับการแจ้งเตือนแบบตัวต่อตัวจาก Line Notify</vt:lpstr>
      <vt:lpstr>คลิก copy แล้วเก็บ token สำหรับการเขียนโปรแกรม</vt:lpstr>
      <vt:lpstr>จะได้รับการแจ้งจากการออก Token จาก Line Notify </vt:lpstr>
      <vt:lpstr>เพิ่ม libraries TridentTD_LineNotify-master</vt:lpstr>
      <vt:lpstr>PowerPoint Presentation</vt:lpstr>
      <vt:lpstr>ใส่ค่า SSID , PASSWORD , LINE TOKEN </vt:lpstr>
      <vt:lpstr>PowerPoint Presentation</vt:lpstr>
      <vt:lpstr>รวม code dht22 และเพิ่มเงื่อนไขการแจ้งเตือน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Emitting Diode (L.E.D.)</dc:title>
  <dc:creator>Raise</dc:creator>
  <cp:lastModifiedBy>men</cp:lastModifiedBy>
  <cp:revision>1378</cp:revision>
  <cp:lastPrinted>2015-12-13T14:24:49Z</cp:lastPrinted>
  <dcterms:created xsi:type="dcterms:W3CDTF">2005-08-24T16:07:30Z</dcterms:created>
  <dcterms:modified xsi:type="dcterms:W3CDTF">2021-11-20T17:05:10Z</dcterms:modified>
</cp:coreProperties>
</file>