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Etop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196752"/>
            <a:ext cx="7848872" cy="4032448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Erlang Top, </a:t>
            </a:r>
            <a:r>
              <a:rPr lang="pl-PL" dirty="0" err="1" smtClean="0"/>
              <a:t>etop</a:t>
            </a:r>
            <a:r>
              <a:rPr lang="pl-PL" dirty="0" smtClean="0"/>
              <a:t> jest narzędziem do</a:t>
            </a:r>
          </a:p>
          <a:p>
            <a:pPr>
              <a:buNone/>
            </a:pPr>
            <a:r>
              <a:rPr lang="pl-PL" dirty="0" smtClean="0"/>
              <a:t>prezentowania informacji o procesach </a:t>
            </a:r>
            <a:r>
              <a:rPr lang="pl-PL" dirty="0" err="1" smtClean="0"/>
              <a:t>erlanga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podobny do informacji prezentowanych przez</a:t>
            </a:r>
          </a:p>
          <a:p>
            <a:pPr>
              <a:buNone/>
            </a:pPr>
            <a:r>
              <a:rPr lang="pl-PL" dirty="0" err="1" smtClean="0"/>
              <a:t>UNIX’owy</a:t>
            </a:r>
            <a:r>
              <a:rPr lang="pl-PL" dirty="0" smtClean="0"/>
              <a:t> top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Licencja, dostęp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Copyright Ericsson AB 2002-2013. All Rights Reserved</a:t>
            </a:r>
            <a:r>
              <a:rPr lang="en-US" dirty="0" smtClean="0"/>
              <a:t>. Licensed </a:t>
            </a:r>
            <a:r>
              <a:rPr lang="en-US" dirty="0" smtClean="0"/>
              <a:t>under the Apache License, Version </a:t>
            </a:r>
            <a:r>
              <a:rPr lang="en-US" dirty="0" smtClean="0"/>
              <a:t>2.0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Etop</a:t>
            </a:r>
            <a:r>
              <a:rPr lang="pl-PL" dirty="0" smtClean="0"/>
              <a:t> znajduje się w bibliotece </a:t>
            </a:r>
            <a:r>
              <a:rPr lang="pl-PL" dirty="0" err="1" smtClean="0"/>
              <a:t>observer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051720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614488"/>
            <a:ext cx="88487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755576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Przykładowy widok: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Load</a:t>
            </a:r>
            <a:r>
              <a:rPr lang="pl-PL" b="1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 is Runtime/</a:t>
            </a:r>
            <a:r>
              <a:rPr lang="en-US" dirty="0" err="1" smtClean="0"/>
              <a:t>Wallclock</a:t>
            </a:r>
            <a:r>
              <a:rPr lang="en-US" dirty="0" smtClean="0"/>
              <a:t>, i.e. the percentage of time where the node has been active, </a:t>
            </a:r>
            <a:r>
              <a:rPr lang="en-US" dirty="0" err="1" smtClean="0"/>
              <a:t>procs</a:t>
            </a:r>
            <a:r>
              <a:rPr lang="en-US" dirty="0" smtClean="0"/>
              <a:t> is the number of processes on the node, and </a:t>
            </a:r>
            <a:r>
              <a:rPr lang="en-US" dirty="0" err="1" smtClean="0"/>
              <a:t>runq</a:t>
            </a:r>
            <a:r>
              <a:rPr lang="en-US" dirty="0" smtClean="0"/>
              <a:t> is the number of processes that are ready to run.</a:t>
            </a:r>
            <a:endParaRPr lang="pl-PL" dirty="0" smtClean="0"/>
          </a:p>
          <a:p>
            <a:pPr>
              <a:buNone/>
            </a:pPr>
            <a:r>
              <a:rPr lang="en-US" b="1" dirty="0" err="1" smtClean="0"/>
              <a:t>Memory</a:t>
            </a:r>
            <a:r>
              <a:rPr lang="en-US" dirty="0" err="1" smtClean="0"/>
              <a:t>This</a:t>
            </a:r>
            <a:r>
              <a:rPr lang="en-US" dirty="0" smtClean="0"/>
              <a:t> is the memory allocated by the node in kilo </a:t>
            </a:r>
            <a:r>
              <a:rPr lang="en-US" dirty="0" err="1" smtClean="0"/>
              <a:t>bytes.For</a:t>
            </a:r>
            <a:r>
              <a:rPr lang="en-US" dirty="0" smtClean="0"/>
              <a:t> each process the following information is presented: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Time</a:t>
            </a:r>
            <a:r>
              <a:rPr lang="en-US" dirty="0" err="1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is the runtime for the process, i.e. the actual time the process has been scheduled in</a:t>
            </a:r>
            <a:r>
              <a:rPr lang="en-US" dirty="0" smtClean="0"/>
              <a:t>.</a:t>
            </a:r>
            <a:endParaRPr lang="pl-PL" dirty="0" smtClean="0"/>
          </a:p>
          <a:p>
            <a:pPr>
              <a:buNone/>
            </a:pPr>
            <a:r>
              <a:rPr lang="en-US" b="1" dirty="0" err="1" smtClean="0"/>
              <a:t>Reds</a:t>
            </a:r>
            <a:r>
              <a:rPr lang="en-US" dirty="0" err="1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is the number of reductions that has been executed on the </a:t>
            </a:r>
            <a:r>
              <a:rPr lang="en-US" dirty="0" err="1" smtClean="0"/>
              <a:t>process</a:t>
            </a:r>
            <a:r>
              <a:rPr lang="en-US" b="1" dirty="0" err="1" smtClean="0"/>
              <a:t>Memory</a:t>
            </a:r>
            <a:r>
              <a:rPr lang="en-US" dirty="0" err="1" smtClean="0"/>
              <a:t>This</a:t>
            </a:r>
            <a:r>
              <a:rPr lang="en-US" dirty="0" smtClean="0"/>
              <a:t> is the size of the process in bytes, obtained by a call to </a:t>
            </a:r>
            <a:r>
              <a:rPr lang="en-US" dirty="0" err="1" smtClean="0"/>
              <a:t>process_info</a:t>
            </a:r>
            <a:r>
              <a:rPr lang="en-US" dirty="0" smtClean="0"/>
              <a:t>(</a:t>
            </a:r>
            <a:r>
              <a:rPr lang="en-US" dirty="0" err="1" smtClean="0"/>
              <a:t>Pid,memory</a:t>
            </a:r>
            <a:r>
              <a:rPr lang="en-US" dirty="0" smtClean="0"/>
              <a:t>).</a:t>
            </a:r>
            <a:r>
              <a:rPr lang="en-US" b="1" dirty="0" err="1" smtClean="0"/>
              <a:t>MsgQ</a:t>
            </a:r>
            <a:r>
              <a:rPr lang="en-US" dirty="0" err="1" smtClean="0"/>
              <a:t>This</a:t>
            </a:r>
            <a:r>
              <a:rPr lang="en-US" dirty="0" smtClean="0"/>
              <a:t> is the length of the message queue for the process.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Pokaz na ekranie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Etop</vt:lpstr>
      <vt:lpstr>Slajd 2</vt:lpstr>
      <vt:lpstr>Licencja, dostęp</vt:lpstr>
      <vt:lpstr>Slajd 4</vt:lpstr>
      <vt:lpstr>Slajd 5</vt:lpstr>
      <vt:lpstr>Slajd 6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Etop</dc:title>
  <dc:creator>Jakub</dc:creator>
  <cp:lastModifiedBy>Jakub</cp:lastModifiedBy>
  <cp:revision>7</cp:revision>
  <dcterms:created xsi:type="dcterms:W3CDTF">2016-01-07T19:10:56Z</dcterms:created>
  <dcterms:modified xsi:type="dcterms:W3CDTF">2016-01-07T21:43:10Z</dcterms:modified>
</cp:coreProperties>
</file>