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Etop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196752"/>
            <a:ext cx="7848872" cy="4032448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Erlang Top, </a:t>
            </a:r>
            <a:r>
              <a:rPr lang="pl-PL" dirty="0" err="1" smtClean="0"/>
              <a:t>etop</a:t>
            </a:r>
            <a:r>
              <a:rPr lang="pl-PL" dirty="0" smtClean="0"/>
              <a:t> jest narzędziem do</a:t>
            </a:r>
          </a:p>
          <a:p>
            <a:pPr>
              <a:buNone/>
            </a:pPr>
            <a:r>
              <a:rPr lang="pl-PL" dirty="0" smtClean="0"/>
              <a:t>prezentowania informacji o procesach </a:t>
            </a:r>
            <a:r>
              <a:rPr lang="pl-PL" dirty="0" err="1" smtClean="0"/>
              <a:t>erlanga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podobny do informacji prezentowanych przez</a:t>
            </a:r>
          </a:p>
          <a:p>
            <a:pPr>
              <a:buNone/>
            </a:pPr>
            <a:r>
              <a:rPr lang="pl-PL" dirty="0" err="1" smtClean="0"/>
              <a:t>UNIX’owy</a:t>
            </a:r>
            <a:r>
              <a:rPr lang="pl-PL" dirty="0" smtClean="0"/>
              <a:t> top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Licencja, dostęp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Copyright Ericsson AB 2002-2013. All Rights Reserved. Licensed under the Apache License, Version 2.0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Etop</a:t>
            </a:r>
            <a:r>
              <a:rPr lang="pl-PL" dirty="0" smtClean="0"/>
              <a:t> znajduje się w bibliotece </a:t>
            </a:r>
            <a:r>
              <a:rPr lang="pl-PL" dirty="0" err="1" smtClean="0"/>
              <a:t>observer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051720" y="18448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1614488"/>
            <a:ext cx="88487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755576" y="9807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Przykładowy widok: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4644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Load</a:t>
            </a:r>
            <a:r>
              <a:rPr lang="pl-PL" b="1" dirty="0" smtClean="0"/>
              <a:t> </a:t>
            </a:r>
            <a:endParaRPr lang="pl-PL" b="1" dirty="0" smtClean="0"/>
          </a:p>
          <a:p>
            <a:pPr>
              <a:buNone/>
            </a:pPr>
            <a:r>
              <a:rPr lang="pl-PL" b="1" dirty="0" smtClean="0"/>
              <a:t>-</a:t>
            </a:r>
            <a:r>
              <a:rPr lang="en-US" dirty="0" err="1" smtClean="0"/>
              <a:t>cpu</a:t>
            </a:r>
            <a:r>
              <a:rPr lang="en-US" dirty="0" smtClean="0"/>
              <a:t> </a:t>
            </a:r>
            <a:r>
              <a:rPr lang="pl-PL" dirty="0" smtClean="0"/>
              <a:t>czyli procentowy </a:t>
            </a:r>
            <a:r>
              <a:rPr lang="pl-PL" dirty="0" smtClean="0"/>
              <a:t>czas węzeł jest aktywny</a:t>
            </a:r>
            <a:r>
              <a:rPr lang="en-US" dirty="0" smtClean="0"/>
              <a:t>, 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-</a:t>
            </a:r>
            <a:r>
              <a:rPr lang="en-US" dirty="0" err="1" smtClean="0"/>
              <a:t>procs</a:t>
            </a:r>
            <a:r>
              <a:rPr lang="en-US" dirty="0" smtClean="0"/>
              <a:t> </a:t>
            </a:r>
            <a:r>
              <a:rPr lang="pl-PL" dirty="0" smtClean="0"/>
              <a:t>to liczba </a:t>
            </a:r>
            <a:r>
              <a:rPr lang="pl-PL" dirty="0" smtClean="0"/>
              <a:t>procesów w węźle</a:t>
            </a:r>
            <a:r>
              <a:rPr lang="pl-PL" dirty="0" smtClean="0"/>
              <a:t>,</a:t>
            </a:r>
          </a:p>
          <a:p>
            <a:pPr>
              <a:buNone/>
            </a:pPr>
            <a:r>
              <a:rPr lang="pl-PL" dirty="0" smtClean="0"/>
              <a:t>-</a:t>
            </a:r>
            <a:r>
              <a:rPr lang="en-US" dirty="0" err="1" smtClean="0"/>
              <a:t>runq</a:t>
            </a:r>
            <a:r>
              <a:rPr lang="en-US" dirty="0" smtClean="0"/>
              <a:t> </a:t>
            </a:r>
            <a:r>
              <a:rPr lang="pl-PL" dirty="0" smtClean="0"/>
              <a:t>to liczba procesów, </a:t>
            </a:r>
            <a:r>
              <a:rPr lang="pl-PL" dirty="0" smtClean="0"/>
              <a:t>które są gotowe do uruchomienia</a:t>
            </a:r>
            <a:r>
              <a:rPr lang="en-US" dirty="0" smtClean="0"/>
              <a:t>.</a:t>
            </a:r>
            <a:endParaRPr lang="pl-PL" dirty="0" smtClean="0"/>
          </a:p>
          <a:p>
            <a:pPr>
              <a:buNone/>
            </a:pPr>
            <a:r>
              <a:rPr lang="en-US" b="1" dirty="0" smtClean="0"/>
              <a:t>Memory</a:t>
            </a:r>
            <a:r>
              <a:rPr lang="pl-PL" b="1" dirty="0" smtClean="0"/>
              <a:t> 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Pamięć </a:t>
            </a:r>
            <a:r>
              <a:rPr lang="pl-PL" dirty="0" smtClean="0"/>
              <a:t>zaalokowana przez węzeł w kilo bajtach.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20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 Dla każdego procesu wyświetlane są</a:t>
            </a:r>
          </a:p>
          <a:p>
            <a:pPr>
              <a:buNone/>
            </a:pPr>
            <a:r>
              <a:rPr lang="pl-PL" dirty="0" smtClean="0"/>
              <a:t>następujące informacje</a:t>
            </a:r>
            <a:r>
              <a:rPr lang="en-US" dirty="0" smtClean="0"/>
              <a:t>:</a:t>
            </a:r>
            <a:endParaRPr lang="pl-PL" dirty="0" smtClean="0"/>
          </a:p>
          <a:p>
            <a:pPr>
              <a:buNone/>
            </a:pPr>
            <a:r>
              <a:rPr lang="pl-PL" b="1" dirty="0" smtClean="0"/>
              <a:t>-</a:t>
            </a:r>
            <a:r>
              <a:rPr lang="en-US" b="1" dirty="0" smtClean="0"/>
              <a:t>Time</a:t>
            </a:r>
            <a:r>
              <a:rPr lang="pl-PL" dirty="0" smtClean="0"/>
              <a:t> jest to czas pracy procesu, czyli rzeczywisty czas, kiedy proces był obsłużony,</a:t>
            </a:r>
            <a:endParaRPr lang="pl-PL" dirty="0" smtClean="0"/>
          </a:p>
          <a:p>
            <a:pPr>
              <a:buNone/>
            </a:pPr>
            <a:r>
              <a:rPr lang="pl-PL" b="1" dirty="0" smtClean="0"/>
              <a:t>-</a:t>
            </a:r>
            <a:r>
              <a:rPr lang="en-US" b="1" dirty="0" smtClean="0"/>
              <a:t>Reds</a:t>
            </a:r>
            <a:r>
              <a:rPr lang="pl-PL" b="1" dirty="0" smtClean="0"/>
              <a:t> </a:t>
            </a:r>
            <a:r>
              <a:rPr lang="pl-PL" dirty="0" smtClean="0"/>
              <a:t>to liczba redukcji wykonanych na procesie,</a:t>
            </a:r>
          </a:p>
          <a:p>
            <a:pPr>
              <a:buNone/>
            </a:pPr>
            <a:r>
              <a:rPr lang="pl-PL" b="1" dirty="0" smtClean="0"/>
              <a:t>-</a:t>
            </a:r>
            <a:r>
              <a:rPr lang="en-US" b="1" dirty="0" smtClean="0"/>
              <a:t>Memory</a:t>
            </a:r>
            <a:r>
              <a:rPr lang="pl-PL" dirty="0" smtClean="0"/>
              <a:t> jest to rozmiar procesu w bajtach</a:t>
            </a:r>
            <a:r>
              <a:rPr lang="en-US" dirty="0" smtClean="0"/>
              <a:t>,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otrzymywany przez </a:t>
            </a:r>
            <a:r>
              <a:rPr lang="pl-PL" dirty="0" err="1" smtClean="0"/>
              <a:t>wyw</a:t>
            </a:r>
            <a:r>
              <a:rPr lang="en-US" dirty="0" smtClean="0"/>
              <a:t>o</a:t>
            </a:r>
            <a:r>
              <a:rPr lang="pl-PL" dirty="0" smtClean="0"/>
              <a:t>łanie</a:t>
            </a:r>
            <a:r>
              <a:rPr lang="en-US" dirty="0" smtClean="0"/>
              <a:t> 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US" dirty="0" err="1" smtClean="0"/>
              <a:t>process_info</a:t>
            </a:r>
            <a:r>
              <a:rPr lang="en-US" dirty="0" smtClean="0"/>
              <a:t>(</a:t>
            </a:r>
            <a:r>
              <a:rPr lang="en-US" dirty="0" err="1" smtClean="0"/>
              <a:t>Pid,memory</a:t>
            </a:r>
            <a:r>
              <a:rPr lang="en-US" dirty="0" smtClean="0"/>
              <a:t>)</a:t>
            </a:r>
            <a:r>
              <a:rPr lang="pl-PL" dirty="0" smtClean="0"/>
              <a:t>,</a:t>
            </a:r>
          </a:p>
          <a:p>
            <a:pPr>
              <a:buNone/>
            </a:pPr>
            <a:r>
              <a:rPr lang="pl-PL" b="1" dirty="0" smtClean="0"/>
              <a:t>-</a:t>
            </a:r>
            <a:r>
              <a:rPr lang="en-US" b="1" dirty="0" err="1" smtClean="0"/>
              <a:t>MsgQ</a:t>
            </a:r>
            <a:r>
              <a:rPr lang="pl-PL" b="1" dirty="0" smtClean="0"/>
              <a:t> </a:t>
            </a:r>
            <a:r>
              <a:rPr lang="pl-PL" dirty="0" smtClean="0"/>
              <a:t>(</a:t>
            </a:r>
            <a:r>
              <a:rPr lang="en-US" dirty="0" smtClean="0"/>
              <a:t>message queue</a:t>
            </a:r>
            <a:r>
              <a:rPr lang="pl-PL" dirty="0" smtClean="0"/>
              <a:t>) to długość kolejki </a:t>
            </a:r>
            <a:r>
              <a:rPr lang="pl-PL" dirty="0" smtClean="0"/>
              <a:t>wiadomości procesu</a:t>
            </a:r>
            <a:r>
              <a:rPr lang="en-US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80</Words>
  <Application>Microsoft Office PowerPoint</Application>
  <PresentationFormat>Pokaz na ekranie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Etop</vt:lpstr>
      <vt:lpstr>Slajd 2</vt:lpstr>
      <vt:lpstr>Licencja, dostęp</vt:lpstr>
      <vt:lpstr>Slajd 4</vt:lpstr>
      <vt:lpstr>Slajd 5</vt:lpstr>
      <vt:lpstr>Slajd 6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Etop</dc:title>
  <dc:creator>Jakub</dc:creator>
  <cp:lastModifiedBy>Jakub</cp:lastModifiedBy>
  <cp:revision>10</cp:revision>
  <dcterms:created xsi:type="dcterms:W3CDTF">2016-01-07T19:10:56Z</dcterms:created>
  <dcterms:modified xsi:type="dcterms:W3CDTF">2016-01-08T21:48:05Z</dcterms:modified>
</cp:coreProperties>
</file>