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54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0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9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4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43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70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1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2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1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2D771-2BBF-4B1C-9C01-58156F50375D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5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91C46-FBC8-A8F8-7753-EBE3CEF23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PERSON-SCENARIO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A1AE6-0405-0388-458D-E7F3A305A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WAREHOUSE MANAGEMENT</a:t>
            </a:r>
          </a:p>
        </p:txBody>
      </p:sp>
    </p:spTree>
    <p:extLst>
      <p:ext uri="{BB962C8B-B14F-4D97-AF65-F5344CB8AC3E}">
        <p14:creationId xmlns:p14="http://schemas.microsoft.com/office/powerpoint/2010/main" val="33608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2" descr="De &quot;Paquirrín&quot; a Kiko en hora punta - Levante-EMV">
            <a:extLst>
              <a:ext uri="{FF2B5EF4-FFF2-40B4-BE49-F238E27FC236}">
                <a16:creationId xmlns:a16="http://schemas.microsoft.com/office/drawing/2014/main" id="{47A8C070-2148-FC2A-06FC-35A03061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r="26166" b="-1"/>
          <a:stretch/>
        </p:blipFill>
        <p:spPr bwMode="auto">
          <a:xfrm>
            <a:off x="7630457" y="1755649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2497B268-9AC9-86F3-5C96-60D67FE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JUAN</a:t>
            </a:r>
            <a:br>
              <a:rPr lang="es-ES" sz="4800" dirty="0"/>
            </a:br>
            <a:r>
              <a:rPr lang="es-ES" sz="2400" dirty="0"/>
              <a:t>REGULAR USER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6661EA-EA90-A7F4-BDDB-F240261CD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625" y="2615419"/>
            <a:ext cx="59683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28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Juan logs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accesses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b="1" dirty="0" err="1"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lang="es-ES" altLang="es-ES" sz="1800" dirty="0">
                <a:latin typeface="Arial" panose="020B0604020202020204" pitchFamily="34" charset="0"/>
              </a:rPr>
              <a:t>, so he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lang="es-ES" altLang="es-ES" sz="1800" dirty="0">
                <a:latin typeface="Arial" panose="020B0604020202020204" pitchFamily="34" charset="0"/>
              </a:rPr>
              <a:t>,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b="1" dirty="0" err="1"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</a:rPr>
              <a:t>on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1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9DBC4F-2AC2-12CE-F466-5233872F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Rachel</a:t>
            </a:r>
            <a:br>
              <a:rPr lang="es-ES" sz="4800" dirty="0"/>
            </a:br>
            <a:r>
              <a:rPr lang="es-ES" sz="2400" dirty="0" err="1"/>
              <a:t>frequent</a:t>
            </a:r>
            <a:r>
              <a:rPr lang="es-ES" sz="2400" dirty="0"/>
              <a:t> </a:t>
            </a:r>
            <a:r>
              <a:rPr lang="es-ES" sz="2400" dirty="0" err="1"/>
              <a:t>buyer</a:t>
            </a:r>
            <a:endParaRPr lang="es-ES" sz="2400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3074" name="Picture 2" descr="Biografía de Belén Esteban">
            <a:extLst>
              <a:ext uri="{FF2B5EF4-FFF2-40B4-BE49-F238E27FC236}">
                <a16:creationId xmlns:a16="http://schemas.microsoft.com/office/drawing/2014/main" id="{4E14FFA1-9CF7-A44C-2BC2-B187E3EB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5166" b="-1"/>
          <a:stretch/>
        </p:blipFill>
        <p:spPr bwMode="auto"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34585BC-4C3F-E012-1BB3-0A004313A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625" y="2753918"/>
            <a:ext cx="60324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40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Entrepreneur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Rachel logs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 err="1">
                <a:latin typeface="Arial" panose="020B0604020202020204" pitchFamily="34" charset="0"/>
              </a:rPr>
              <a:t>o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rdered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undesired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</a:t>
            </a:r>
            <a:r>
              <a:rPr lang="es-ES" altLang="es-ES" sz="1800" dirty="0">
                <a:latin typeface="Arial" panose="020B0604020202020204" pitchFamily="34" charset="0"/>
              </a:rPr>
              <a:t>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>
                <a:latin typeface="Arial" panose="020B0604020202020204" pitchFamily="34" charset="0"/>
              </a:rPr>
              <a:t>new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Rachel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spots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smoothly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1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24F7-9285-97B8-AAF9-61C38BE4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D24EC4-7F0D-9539-8B75-9DADA919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" b="5255"/>
          <a:stretch/>
        </p:blipFill>
        <p:spPr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" name="Título 1">
            <a:extLst>
              <a:ext uri="{FF2B5EF4-FFF2-40B4-BE49-F238E27FC236}">
                <a16:creationId xmlns:a16="http://schemas.microsoft.com/office/drawing/2014/main" id="{7E503198-E1C8-7FCF-4B9B-8E73EF5B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Rick</a:t>
            </a:r>
            <a:br>
              <a:rPr lang="es-ES" sz="4800" dirty="0"/>
            </a:br>
            <a:r>
              <a:rPr lang="es-ES" sz="4800" dirty="0" err="1"/>
              <a:t>busy</a:t>
            </a:r>
            <a:r>
              <a:rPr lang="es-ES" sz="4800" dirty="0"/>
              <a:t> </a:t>
            </a:r>
            <a:r>
              <a:rPr lang="es-ES" sz="4800" dirty="0" err="1"/>
              <a:t>professional</a:t>
            </a:r>
            <a:endParaRPr lang="es-ES" sz="4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609AE0-9F83-9CD1-60B1-CAE73854A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625" y="2892417"/>
            <a:ext cx="56957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59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Lawyer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Rick logs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</a:rPr>
              <a:t>by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lang="es-ES" altLang="es-ES" sz="1800" b="1" dirty="0" err="1">
                <a:latin typeface="Arial" panose="020B0604020202020204" pitchFamily="34" charset="0"/>
              </a:rPr>
              <a:t>Sign</a:t>
            </a:r>
            <a:r>
              <a:rPr lang="es-ES" altLang="es-ES" sz="1800" b="1" dirty="0">
                <a:latin typeface="Arial" panose="020B0604020202020204" pitchFamily="34" charset="0"/>
              </a:rPr>
              <a:t> In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uses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ES" altLang="es-ES" sz="1800" dirty="0">
                <a:latin typeface="Arial" panose="020B0604020202020204" pitchFamily="34" charset="0"/>
              </a:rPr>
              <a:t>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decides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cancel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no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pressing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9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B6AB9-2C2D-12D2-AC23-D9436E10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493A8-1CB1-F48B-12A2-4A1D2A13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James</a:t>
            </a:r>
            <a:br>
              <a:rPr lang="es-ES" sz="4800" dirty="0"/>
            </a:br>
            <a:r>
              <a:rPr lang="es-ES" sz="4800" dirty="0" err="1"/>
              <a:t>tech</a:t>
            </a:r>
            <a:r>
              <a:rPr lang="es-ES" sz="4800" dirty="0"/>
              <a:t> </a:t>
            </a:r>
            <a:r>
              <a:rPr lang="es-ES" sz="4800" dirty="0" err="1"/>
              <a:t>enthusiast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605F1-8D1B-84D9-0EF0-147BE5A3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755516" cy="3142753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: 33 years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Occupation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: Software Developer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James logs into his account and checks out the</a:t>
            </a:r>
          </a:p>
          <a:p>
            <a:pPr lvl="1" indent="0">
              <a:buNone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section for the latest orders requested.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He adds a new gadget to his list and proceeds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with checkout. During checkout, he decides to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change the item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, as description does not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convince him. Later, James checks the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section to track his order's shipping status and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notices that price was not what he firstly saw.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Het then contacts support to address the issue.</a:t>
            </a:r>
          </a:p>
          <a:p>
            <a:endParaRPr lang="es-E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098" name="Picture 2" descr="ESTE VÍDEO LO PODRÍA HABER SUBIDO HACE 4 AÑOS. - YouTube">
            <a:extLst>
              <a:ext uri="{FF2B5EF4-FFF2-40B4-BE49-F238E27FC236}">
                <a16:creationId xmlns:a16="http://schemas.microsoft.com/office/drawing/2014/main" id="{D55983FC-8F4B-275F-C449-73DB6FC0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4" r="17666" b="-1"/>
          <a:stretch/>
        </p:blipFill>
        <p:spPr bwMode="auto"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3356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5571C-3561-4D53-835F-DFE0B190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8FE10E-4A76-7B90-14EF-DB81590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91" y="985668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Tom</a:t>
            </a:r>
            <a:br>
              <a:rPr lang="es-ES" sz="4800" dirty="0"/>
            </a:br>
            <a:r>
              <a:rPr lang="es-ES" sz="2400" dirty="0"/>
              <a:t>new </a:t>
            </a:r>
            <a:r>
              <a:rPr lang="es-ES" sz="2400" dirty="0" err="1"/>
              <a:t>user</a:t>
            </a:r>
            <a:endParaRPr lang="es-ES" sz="2400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122" name="Picture 2" descr="Amazon.com: Secretos Tartarianos : Jan Paul: Audible Books &amp; Originals">
            <a:extLst>
              <a:ext uri="{FF2B5EF4-FFF2-40B4-BE49-F238E27FC236}">
                <a16:creationId xmlns:a16="http://schemas.microsoft.com/office/drawing/2014/main" id="{0D896503-5720-783A-C7C2-2BF1245A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134" name="Oval 5133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108CAB9-16A1-D0CD-A32F-AA9A5F74B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8607" y="2488034"/>
            <a:ext cx="48157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55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Advisor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s-E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visists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altLang="es-ES" sz="1800" dirty="0" err="1">
                <a:latin typeface="Arial" panose="020B0604020202020204" pitchFamily="34" charset="0"/>
              </a:rPr>
              <a:t>c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time.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usnig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>
                <a:latin typeface="Arial" panose="020B0604020202020204" pitchFamily="34" charset="0"/>
              </a:rPr>
              <a:t>i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page. After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look</a:t>
            </a:r>
            <a:r>
              <a:rPr lang="es-ES" altLang="es-ES" sz="1800" dirty="0"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s-ES" altLang="es-ES" sz="1800" dirty="0" err="1">
                <a:latin typeface="Arial" panose="020B0604020202020204" pitchFamily="34" charset="0"/>
              </a:rPr>
              <a:t>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he can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s-ES" altLang="es-ES" sz="1800" dirty="0" err="1">
                <a:latin typeface="Arial" panose="020B0604020202020204" pitchFamily="34" charset="0"/>
              </a:rPr>
              <a:t>roducts</a:t>
            </a:r>
            <a:r>
              <a:rPr lang="es-ES" altLang="es-ES" sz="1800" dirty="0">
                <a:latin typeface="Arial" panose="020B0604020202020204" pitchFamily="34" charset="0"/>
              </a:rPr>
              <a:t>.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6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86</TotalTime>
  <Words>443</Words>
  <Application>Microsoft Office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Letras en madera</vt:lpstr>
      <vt:lpstr>PERSON-SCENARIO</vt:lpstr>
      <vt:lpstr>JUAN REGULAR USER</vt:lpstr>
      <vt:lpstr>Rachel frequent buyer</vt:lpstr>
      <vt:lpstr>Rick busy professional</vt:lpstr>
      <vt:lpstr>James tech enthusiast</vt:lpstr>
      <vt:lpstr>Tom new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Onís Fabián (287756)</dc:creator>
  <cp:lastModifiedBy>Daniel</cp:lastModifiedBy>
  <cp:revision>20</cp:revision>
  <dcterms:created xsi:type="dcterms:W3CDTF">2025-02-06T18:50:03Z</dcterms:created>
  <dcterms:modified xsi:type="dcterms:W3CDTF">2025-02-07T14:36:43Z</dcterms:modified>
</cp:coreProperties>
</file>