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049" autoAdjust="0"/>
  </p:normalViewPr>
  <p:slideViewPr>
    <p:cSldViewPr snapToGrid="0">
      <p:cViewPr varScale="1">
        <p:scale>
          <a:sx n="82" d="100"/>
          <a:sy n="8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534A-9613-4053-AEAE-CF8D7126468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21A4A-92EA-449E-8CF7-85E0ECC92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85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Klassisk </a:t>
            </a:r>
            <a:r>
              <a:rPr lang="sv-SE" dirty="0" err="1"/>
              <a:t>inloggningsida</a:t>
            </a:r>
            <a:r>
              <a:rPr lang="sv-SE" dirty="0"/>
              <a:t>. En person administrerar kontona, lägger till/tar bort användare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1A4A-92EA-449E-8CF7-85E0ECC929C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10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Här väljer man ett existerade protokoll eller skapar ett nytt protokoll. Man ska inte kunna välja något av de fem alternativen om man inte fyllt i </a:t>
            </a:r>
            <a:r>
              <a:rPr lang="sv-SE" dirty="0" err="1"/>
              <a:t>protkollnummer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1A4A-92EA-449E-8CF7-85E0ECC929C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501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valde o </a:t>
            </a:r>
            <a:r>
              <a:rPr lang="sv-SE" dirty="0" err="1"/>
              <a:t>tabort</a:t>
            </a:r>
            <a:r>
              <a:rPr lang="sv-SE" dirty="0"/>
              <a:t> </a:t>
            </a:r>
            <a:r>
              <a:rPr lang="sv-SE" dirty="0" err="1"/>
              <a:t>personuppgiter</a:t>
            </a:r>
            <a:r>
              <a:rPr lang="sv-SE" dirty="0"/>
              <a:t>. Uppe till höger </a:t>
            </a:r>
            <a:r>
              <a:rPr lang="sv-SE" dirty="0" err="1"/>
              <a:t>protkollnummer</a:t>
            </a:r>
            <a:r>
              <a:rPr lang="sv-SE" dirty="0"/>
              <a:t>-år bara för att den som är på sidan ska kunna kontroller att man jobbar med rätt protokoll.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1A4A-92EA-449E-8CF7-85E0ECC929C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829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Hembesök i kronologisk ordning, möjlighet till efter registrering och korrigering. Datum styr över numret på besöket. Man kan se de 3 senaste innan man påbörjar inmatning av nytt hembesök. Då får man upp ett nytt fält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1A4A-92EA-449E-8CF7-85E0ECC929C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9363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På mottagning, från mottagning istället för hos familj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1A4A-92EA-449E-8CF7-85E0ECC929C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88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520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273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98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13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61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3305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506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5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129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33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4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26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174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211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26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56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39D9CF-B9A3-45AD-8C6C-3346C40A6D14}" type="datetimeFigureOut">
              <a:rPr lang="sv-SE" smtClean="0"/>
              <a:t>2021-03-30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0B448-365B-40F4-9BC8-72C98B32CE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6373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41B5776A-D13F-4822-9AE7-4AEF99AF94EF}"/>
              </a:ext>
            </a:extLst>
          </p:cNvPr>
          <p:cNvSpPr txBox="1"/>
          <p:nvPr/>
        </p:nvSpPr>
        <p:spPr>
          <a:xfrm>
            <a:off x="4105275" y="3362325"/>
            <a:ext cx="3609975" cy="48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A2C9E7F-61DA-4F4D-94D7-B66C5619EB7F}"/>
              </a:ext>
            </a:extLst>
          </p:cNvPr>
          <p:cNvSpPr txBox="1"/>
          <p:nvPr/>
        </p:nvSpPr>
        <p:spPr>
          <a:xfrm>
            <a:off x="3928811" y="2544178"/>
            <a:ext cx="36099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ANVÄNDARNAMN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C1AFD34-B9E5-4BDE-99F8-023F9717DF10}"/>
              </a:ext>
            </a:extLst>
          </p:cNvPr>
          <p:cNvSpPr txBox="1"/>
          <p:nvPr/>
        </p:nvSpPr>
        <p:spPr>
          <a:xfrm>
            <a:off x="3928811" y="3296155"/>
            <a:ext cx="360997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LÖSENORD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79CC73E-D08D-4913-9496-1E514671BF59}"/>
              </a:ext>
            </a:extLst>
          </p:cNvPr>
          <p:cNvSpPr txBox="1"/>
          <p:nvPr/>
        </p:nvSpPr>
        <p:spPr>
          <a:xfrm>
            <a:off x="4804611" y="184247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INLOGGNING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A5726E3-232E-4122-B84D-32475AAF1A05}"/>
              </a:ext>
            </a:extLst>
          </p:cNvPr>
          <p:cNvSpPr txBox="1"/>
          <p:nvPr/>
        </p:nvSpPr>
        <p:spPr>
          <a:xfrm>
            <a:off x="2713580" y="983473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NEONATAL HEMSJUKVÅRD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1D04F-B1B2-46C0-8D9A-C2EAE38C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0" y="5133473"/>
            <a:ext cx="7082589" cy="12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BB8D4D86-21F4-48E2-8C07-CE1851039E0E}"/>
              </a:ext>
            </a:extLst>
          </p:cNvPr>
          <p:cNvSpPr txBox="1"/>
          <p:nvPr/>
        </p:nvSpPr>
        <p:spPr>
          <a:xfrm>
            <a:off x="4645913" y="401216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Glömt lösenord?</a:t>
            </a:r>
          </a:p>
        </p:txBody>
      </p:sp>
    </p:spTree>
    <p:extLst>
      <p:ext uri="{BB962C8B-B14F-4D97-AF65-F5344CB8AC3E}">
        <p14:creationId xmlns:p14="http://schemas.microsoft.com/office/powerpoint/2010/main" val="356137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41B5776A-D13F-4822-9AE7-4AEF99AF94EF}"/>
              </a:ext>
            </a:extLst>
          </p:cNvPr>
          <p:cNvSpPr txBox="1"/>
          <p:nvPr/>
        </p:nvSpPr>
        <p:spPr>
          <a:xfrm>
            <a:off x="4105275" y="3362325"/>
            <a:ext cx="3609975" cy="48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A2C9E7F-61DA-4F4D-94D7-B66C5619EB7F}"/>
              </a:ext>
            </a:extLst>
          </p:cNvPr>
          <p:cNvSpPr txBox="1"/>
          <p:nvPr/>
        </p:nvSpPr>
        <p:spPr>
          <a:xfrm>
            <a:off x="3928808" y="2621322"/>
            <a:ext cx="378644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Protokoll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C1AFD34-B9E5-4BDE-99F8-023F9717DF10}"/>
              </a:ext>
            </a:extLst>
          </p:cNvPr>
          <p:cNvSpPr txBox="1"/>
          <p:nvPr/>
        </p:nvSpPr>
        <p:spPr>
          <a:xfrm>
            <a:off x="3928808" y="3244334"/>
            <a:ext cx="378644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Hembesök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A5726E3-232E-4122-B84D-32475AAF1A05}"/>
              </a:ext>
            </a:extLst>
          </p:cNvPr>
          <p:cNvSpPr txBox="1"/>
          <p:nvPr/>
        </p:nvSpPr>
        <p:spPr>
          <a:xfrm>
            <a:off x="4272413" y="612474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INMATNING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1D04F-B1B2-46C0-8D9A-C2EAE38C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388" y="5430252"/>
            <a:ext cx="7082589" cy="12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6A88094E-DDB4-4CFF-833A-541CF9AA1518}"/>
              </a:ext>
            </a:extLst>
          </p:cNvPr>
          <p:cNvSpPr txBox="1"/>
          <p:nvPr/>
        </p:nvSpPr>
        <p:spPr>
          <a:xfrm>
            <a:off x="5921985" y="1645580"/>
            <a:ext cx="4488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Skapa nytt protokoll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063D6EA-44A5-42F3-A899-D033CCB57E09}"/>
              </a:ext>
            </a:extLst>
          </p:cNvPr>
          <p:cNvSpPr txBox="1"/>
          <p:nvPr/>
        </p:nvSpPr>
        <p:spPr>
          <a:xfrm>
            <a:off x="3928807" y="3808179"/>
            <a:ext cx="378644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Digitalt </a:t>
            </a:r>
            <a:r>
              <a:rPr lang="sv-SE" dirty="0" err="1">
                <a:solidFill>
                  <a:schemeClr val="bg1"/>
                </a:solidFill>
              </a:rPr>
              <a:t>vårdmöte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402853F-5C9C-4138-80F0-7C71F4D5782C}"/>
              </a:ext>
            </a:extLst>
          </p:cNvPr>
          <p:cNvSpPr txBox="1"/>
          <p:nvPr/>
        </p:nvSpPr>
        <p:spPr>
          <a:xfrm>
            <a:off x="3928808" y="4876254"/>
            <a:ext cx="378644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Återinläggning/undersökningar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C04224B6-E93C-4F04-9330-275C6E9FF067}"/>
              </a:ext>
            </a:extLst>
          </p:cNvPr>
          <p:cNvSpPr txBox="1"/>
          <p:nvPr/>
        </p:nvSpPr>
        <p:spPr>
          <a:xfrm>
            <a:off x="3928807" y="4337293"/>
            <a:ext cx="378644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Mottagningsbesök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314DE13C-3ECA-4E51-9683-C28975DD3211}"/>
              </a:ext>
            </a:extLst>
          </p:cNvPr>
          <p:cNvSpPr txBox="1"/>
          <p:nvPr/>
        </p:nvSpPr>
        <p:spPr>
          <a:xfrm>
            <a:off x="10531643" y="5935579"/>
            <a:ext cx="132347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Log ut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F80BD44A-FFE8-4C6A-87FC-BA3ABB98FF75}"/>
              </a:ext>
            </a:extLst>
          </p:cNvPr>
          <p:cNvSpPr txBox="1"/>
          <p:nvPr/>
        </p:nvSpPr>
        <p:spPr>
          <a:xfrm>
            <a:off x="1197332" y="1645580"/>
            <a:ext cx="404288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Protokollnummer-år: (</a:t>
            </a:r>
            <a:r>
              <a:rPr lang="sv-SE" dirty="0" err="1">
                <a:solidFill>
                  <a:schemeClr val="bg1"/>
                </a:solidFill>
              </a:rPr>
              <a:t>n-åååå</a:t>
            </a:r>
            <a:r>
              <a:rPr lang="sv-SE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5995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084098DB-370E-4C9F-93F0-19FC9952953F}"/>
              </a:ext>
            </a:extLst>
          </p:cNvPr>
          <p:cNvSpPr txBox="1"/>
          <p:nvPr/>
        </p:nvSpPr>
        <p:spPr>
          <a:xfrm>
            <a:off x="4205496" y="253557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PROTOKOLL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919124B-1C77-4855-AF70-381BABFB7B23}"/>
              </a:ext>
            </a:extLst>
          </p:cNvPr>
          <p:cNvSpPr txBox="1"/>
          <p:nvPr/>
        </p:nvSpPr>
        <p:spPr>
          <a:xfrm>
            <a:off x="9504947" y="351423"/>
            <a:ext cx="247750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Protokollnummer-år: (</a:t>
            </a:r>
            <a:r>
              <a:rPr lang="sv-SE" sz="1200" dirty="0" err="1">
                <a:solidFill>
                  <a:schemeClr val="bg1"/>
                </a:solidFill>
              </a:rPr>
              <a:t>n-åååå</a:t>
            </a:r>
            <a:r>
              <a:rPr lang="sv-SE" sz="12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9B0C7F4-7897-4D4B-B0FC-0B6B880E0AE9}"/>
              </a:ext>
            </a:extLst>
          </p:cNvPr>
          <p:cNvSpPr txBox="1"/>
          <p:nvPr/>
        </p:nvSpPr>
        <p:spPr>
          <a:xfrm>
            <a:off x="10475496" y="6015790"/>
            <a:ext cx="13234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Log ut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0D63904-58FC-45CA-8B59-E3C8F7830001}"/>
              </a:ext>
            </a:extLst>
          </p:cNvPr>
          <p:cNvSpPr txBox="1"/>
          <p:nvPr/>
        </p:nvSpPr>
        <p:spPr>
          <a:xfrm>
            <a:off x="10475495" y="4745913"/>
            <a:ext cx="13234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578FBAF-46B9-4F5D-AC22-5D58899D72C7}"/>
              </a:ext>
            </a:extLst>
          </p:cNvPr>
          <p:cNvSpPr txBox="1"/>
          <p:nvPr/>
        </p:nvSpPr>
        <p:spPr>
          <a:xfrm>
            <a:off x="10475494" y="5242352"/>
            <a:ext cx="132347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Inmatning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12CD4FB4-25BA-40B1-BA6A-6C5233CD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" y="1208158"/>
            <a:ext cx="9847385" cy="903929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CE50F26-7790-4AC1-B23C-B5FC3D83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2" y="2217127"/>
            <a:ext cx="6131170" cy="42291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54FED088-6CE5-4EB9-976F-133C7145635D}"/>
              </a:ext>
            </a:extLst>
          </p:cNvPr>
          <p:cNvSpPr txBox="1"/>
          <p:nvPr/>
        </p:nvSpPr>
        <p:spPr>
          <a:xfrm>
            <a:off x="9321464" y="3211590"/>
            <a:ext cx="247750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Registrera i befintligt protokoll</a:t>
            </a:r>
          </a:p>
        </p:txBody>
      </p:sp>
    </p:spTree>
    <p:extLst>
      <p:ext uri="{BB962C8B-B14F-4D97-AF65-F5344CB8AC3E}">
        <p14:creationId xmlns:p14="http://schemas.microsoft.com/office/powerpoint/2010/main" val="92586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9207B9F7-4711-468D-BF9D-27FA63D1E027}"/>
              </a:ext>
            </a:extLst>
          </p:cNvPr>
          <p:cNvSpPr txBox="1"/>
          <p:nvPr/>
        </p:nvSpPr>
        <p:spPr>
          <a:xfrm>
            <a:off x="4286283" y="305256"/>
            <a:ext cx="258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HEMBESÖK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EFBF99C8-F1EA-4B3E-BBBA-879CE3E8AED8}"/>
              </a:ext>
            </a:extLst>
          </p:cNvPr>
          <p:cNvSpPr txBox="1"/>
          <p:nvPr/>
        </p:nvSpPr>
        <p:spPr>
          <a:xfrm>
            <a:off x="9504947" y="351423"/>
            <a:ext cx="247750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Protokollnummer-år: (</a:t>
            </a:r>
            <a:r>
              <a:rPr lang="sv-SE" sz="1200" dirty="0" err="1">
                <a:solidFill>
                  <a:schemeClr val="bg1"/>
                </a:solidFill>
              </a:rPr>
              <a:t>n-åååå</a:t>
            </a:r>
            <a:r>
              <a:rPr lang="sv-SE" sz="12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001FCE7-FD6C-4406-B3C1-0647D62BE816}"/>
              </a:ext>
            </a:extLst>
          </p:cNvPr>
          <p:cNvSpPr txBox="1"/>
          <p:nvPr/>
        </p:nvSpPr>
        <p:spPr>
          <a:xfrm>
            <a:off x="10475496" y="6015790"/>
            <a:ext cx="13234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Log ut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FB477DD-AFC5-4688-A05E-0E959C2B2CF1}"/>
              </a:ext>
            </a:extLst>
          </p:cNvPr>
          <p:cNvSpPr txBox="1"/>
          <p:nvPr/>
        </p:nvSpPr>
        <p:spPr>
          <a:xfrm>
            <a:off x="10475495" y="4745913"/>
            <a:ext cx="13234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B456D39-0432-4A51-8502-1638C50C2C3D}"/>
              </a:ext>
            </a:extLst>
          </p:cNvPr>
          <p:cNvSpPr txBox="1"/>
          <p:nvPr/>
        </p:nvSpPr>
        <p:spPr>
          <a:xfrm>
            <a:off x="10475494" y="5242352"/>
            <a:ext cx="132347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Inmatning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49781F-54E9-4EE2-B013-3014FB05B6B6}"/>
              </a:ext>
            </a:extLst>
          </p:cNvPr>
          <p:cNvSpPr txBox="1"/>
          <p:nvPr/>
        </p:nvSpPr>
        <p:spPr>
          <a:xfrm>
            <a:off x="9472362" y="1498231"/>
            <a:ext cx="24775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Tidigare hembesök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64937130-B6C9-45FC-8046-F4A958002F60}"/>
              </a:ext>
            </a:extLst>
          </p:cNvPr>
          <p:cNvSpPr txBox="1"/>
          <p:nvPr/>
        </p:nvSpPr>
        <p:spPr>
          <a:xfrm>
            <a:off x="2999874" y="6317215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Tre senaste hembesöken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4A3CEF5-6F25-49AB-B022-0141F18C9E24}"/>
              </a:ext>
            </a:extLst>
          </p:cNvPr>
          <p:cNvSpPr txBox="1"/>
          <p:nvPr/>
        </p:nvSpPr>
        <p:spPr>
          <a:xfrm>
            <a:off x="9472362" y="2112087"/>
            <a:ext cx="247750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Registrera nytt hembesök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2383AAD-E098-4CA4-BF90-51DA925A4E33}"/>
              </a:ext>
            </a:extLst>
          </p:cNvPr>
          <p:cNvSpPr txBox="1"/>
          <p:nvPr/>
        </p:nvSpPr>
        <p:spPr>
          <a:xfrm>
            <a:off x="9472362" y="3002942"/>
            <a:ext cx="247750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Korrigera tidigare hembesök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C46DD59-2876-4AFD-8BC8-8BACDDC8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1" y="1220664"/>
            <a:ext cx="6678124" cy="45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ABF600B0-A074-44B7-8E5B-A669D9BA4411}"/>
              </a:ext>
            </a:extLst>
          </p:cNvPr>
          <p:cNvSpPr txBox="1"/>
          <p:nvPr/>
        </p:nvSpPr>
        <p:spPr>
          <a:xfrm>
            <a:off x="3516262" y="325746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DIGITALT VÅRDMÖTE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86F74B5-1BBA-411A-AD8B-096777BF50D1}"/>
              </a:ext>
            </a:extLst>
          </p:cNvPr>
          <p:cNvSpPr txBox="1"/>
          <p:nvPr/>
        </p:nvSpPr>
        <p:spPr>
          <a:xfrm>
            <a:off x="9504947" y="351423"/>
            <a:ext cx="247750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Protokollnummer-år: (</a:t>
            </a:r>
            <a:r>
              <a:rPr lang="sv-SE" sz="1200" dirty="0" err="1">
                <a:solidFill>
                  <a:schemeClr val="bg1"/>
                </a:solidFill>
              </a:rPr>
              <a:t>n-åååå</a:t>
            </a:r>
            <a:r>
              <a:rPr lang="sv-SE" sz="12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3974895-58B8-468B-9BD0-A497F0311625}"/>
              </a:ext>
            </a:extLst>
          </p:cNvPr>
          <p:cNvSpPr txBox="1"/>
          <p:nvPr/>
        </p:nvSpPr>
        <p:spPr>
          <a:xfrm>
            <a:off x="10475496" y="6015790"/>
            <a:ext cx="13234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Log ut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9F5962A-8CF5-4E14-AF8D-7C06441E317F}"/>
              </a:ext>
            </a:extLst>
          </p:cNvPr>
          <p:cNvSpPr txBox="1"/>
          <p:nvPr/>
        </p:nvSpPr>
        <p:spPr>
          <a:xfrm>
            <a:off x="10475495" y="4745913"/>
            <a:ext cx="13234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C55F1B5-6B25-461E-B182-23A75A82F7EA}"/>
              </a:ext>
            </a:extLst>
          </p:cNvPr>
          <p:cNvSpPr txBox="1"/>
          <p:nvPr/>
        </p:nvSpPr>
        <p:spPr>
          <a:xfrm>
            <a:off x="10475494" y="5242352"/>
            <a:ext cx="132347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Inmatning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FDE35C6-758A-4524-B7F8-6B7BB2EF8034}"/>
              </a:ext>
            </a:extLst>
          </p:cNvPr>
          <p:cNvSpPr txBox="1"/>
          <p:nvPr/>
        </p:nvSpPr>
        <p:spPr>
          <a:xfrm>
            <a:off x="9561093" y="1528206"/>
            <a:ext cx="247750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Tidigare </a:t>
            </a:r>
          </a:p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Digitala </a:t>
            </a:r>
            <a:r>
              <a:rPr lang="sv-SE" dirty="0" err="1">
                <a:solidFill>
                  <a:schemeClr val="bg2">
                    <a:lumMod val="75000"/>
                  </a:schemeClr>
                </a:solidFill>
              </a:rPr>
              <a:t>vårdmöten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97D7F60-5E9D-41C6-9FA7-89DB00D4B893}"/>
              </a:ext>
            </a:extLst>
          </p:cNvPr>
          <p:cNvSpPr txBox="1"/>
          <p:nvPr/>
        </p:nvSpPr>
        <p:spPr>
          <a:xfrm>
            <a:off x="9561094" y="2368040"/>
            <a:ext cx="247750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Registrera nytt</a:t>
            </a:r>
          </a:p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Digitalt </a:t>
            </a:r>
            <a:r>
              <a:rPr lang="sv-SE" dirty="0" err="1">
                <a:solidFill>
                  <a:schemeClr val="bg2">
                    <a:lumMod val="75000"/>
                  </a:schemeClr>
                </a:solidFill>
              </a:rPr>
              <a:t>vårdmöte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84DABD6F-367B-4255-8771-0C668F9C64D9}"/>
              </a:ext>
            </a:extLst>
          </p:cNvPr>
          <p:cNvSpPr txBox="1"/>
          <p:nvPr/>
        </p:nvSpPr>
        <p:spPr>
          <a:xfrm>
            <a:off x="2897452" y="6154289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Tre senaste digitala </a:t>
            </a:r>
            <a:r>
              <a:rPr lang="sv-SE" dirty="0" err="1"/>
              <a:t>vårdmötena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7753362-5141-4EC2-AD78-0ADDF047E436}"/>
              </a:ext>
            </a:extLst>
          </p:cNvPr>
          <p:cNvSpPr txBox="1"/>
          <p:nvPr/>
        </p:nvSpPr>
        <p:spPr>
          <a:xfrm>
            <a:off x="9561093" y="3306675"/>
            <a:ext cx="247750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Korrigera tidigare</a:t>
            </a:r>
          </a:p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Digitalt </a:t>
            </a:r>
            <a:r>
              <a:rPr lang="sv-SE" dirty="0" err="1">
                <a:solidFill>
                  <a:schemeClr val="bg2">
                    <a:lumMod val="75000"/>
                  </a:schemeClr>
                </a:solidFill>
              </a:rPr>
              <a:t>vårdmöte</a:t>
            </a:r>
            <a:endParaRPr lang="sv-S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FB60AD9-3886-4225-A854-1D1A2C21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7" y="1631554"/>
            <a:ext cx="6693054" cy="39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E239D3D-D3CF-46B9-BE55-29C8862B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05" y="1699057"/>
            <a:ext cx="6163678" cy="4189626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46B6E8B2-6CC3-4F93-9600-7B1264E6B8B4}"/>
              </a:ext>
            </a:extLst>
          </p:cNvPr>
          <p:cNvSpPr txBox="1"/>
          <p:nvPr/>
        </p:nvSpPr>
        <p:spPr>
          <a:xfrm>
            <a:off x="3467100" y="344796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MOTTAGNINGSBESÖK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4A78EC9-9D7B-434B-9EEC-64E90E5F814C}"/>
              </a:ext>
            </a:extLst>
          </p:cNvPr>
          <p:cNvSpPr txBox="1"/>
          <p:nvPr/>
        </p:nvSpPr>
        <p:spPr>
          <a:xfrm>
            <a:off x="10475496" y="6015790"/>
            <a:ext cx="13234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Log ut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B41B1F-8518-4950-BB2F-7CCEF4D6AB53}"/>
              </a:ext>
            </a:extLst>
          </p:cNvPr>
          <p:cNvSpPr txBox="1"/>
          <p:nvPr/>
        </p:nvSpPr>
        <p:spPr>
          <a:xfrm>
            <a:off x="10475495" y="4745913"/>
            <a:ext cx="13234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968B42C-E8E9-404D-85CE-25A339CAAA43}"/>
              </a:ext>
            </a:extLst>
          </p:cNvPr>
          <p:cNvSpPr txBox="1"/>
          <p:nvPr/>
        </p:nvSpPr>
        <p:spPr>
          <a:xfrm>
            <a:off x="10475494" y="5242352"/>
            <a:ext cx="132347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Inmatning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4FD0CA3-75A4-4991-8136-ED55978C6304}"/>
              </a:ext>
            </a:extLst>
          </p:cNvPr>
          <p:cNvSpPr txBox="1"/>
          <p:nvPr/>
        </p:nvSpPr>
        <p:spPr>
          <a:xfrm>
            <a:off x="9504947" y="351423"/>
            <a:ext cx="247750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Protokollnummer-år: (</a:t>
            </a:r>
            <a:r>
              <a:rPr lang="sv-SE" sz="1200" dirty="0" err="1">
                <a:solidFill>
                  <a:schemeClr val="bg1"/>
                </a:solidFill>
              </a:rPr>
              <a:t>n-åååå</a:t>
            </a:r>
            <a:r>
              <a:rPr lang="sv-SE" sz="12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17B22BC-CE98-4553-B95D-A9DB23B2AB38}"/>
              </a:ext>
            </a:extLst>
          </p:cNvPr>
          <p:cNvSpPr txBox="1"/>
          <p:nvPr/>
        </p:nvSpPr>
        <p:spPr>
          <a:xfrm>
            <a:off x="9229725" y="1498231"/>
            <a:ext cx="275272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Tidigare Mottagningsbesök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3093D04-C1CF-41E0-AE26-8D58BF455A08}"/>
              </a:ext>
            </a:extLst>
          </p:cNvPr>
          <p:cNvSpPr txBox="1"/>
          <p:nvPr/>
        </p:nvSpPr>
        <p:spPr>
          <a:xfrm>
            <a:off x="2662990" y="6154289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Tre senaste mottagningsbesöken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0D4C332-609E-49FF-B352-3D6BAE444B5A}"/>
              </a:ext>
            </a:extLst>
          </p:cNvPr>
          <p:cNvSpPr txBox="1"/>
          <p:nvPr/>
        </p:nvSpPr>
        <p:spPr>
          <a:xfrm>
            <a:off x="9229725" y="2337242"/>
            <a:ext cx="275272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Registrera nytt Mottagningsbesök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CD478394-2289-48E8-B622-5F8E4F3C8A1C}"/>
              </a:ext>
            </a:extLst>
          </p:cNvPr>
          <p:cNvSpPr txBox="1"/>
          <p:nvPr/>
        </p:nvSpPr>
        <p:spPr>
          <a:xfrm>
            <a:off x="9229725" y="3260571"/>
            <a:ext cx="275272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Korrigera tidigare Mottagningsbesök</a:t>
            </a:r>
          </a:p>
        </p:txBody>
      </p:sp>
    </p:spTree>
    <p:extLst>
      <p:ext uri="{BB962C8B-B14F-4D97-AF65-F5344CB8AC3E}">
        <p14:creationId xmlns:p14="http://schemas.microsoft.com/office/powerpoint/2010/main" val="281403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DD69E19B-F2D9-4F66-A440-2EA38597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15" y="1564105"/>
            <a:ext cx="7184906" cy="4082716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20E65299-BE3D-4F79-8FAC-53157A201082}"/>
              </a:ext>
            </a:extLst>
          </p:cNvPr>
          <p:cNvSpPr txBox="1"/>
          <p:nvPr/>
        </p:nvSpPr>
        <p:spPr>
          <a:xfrm>
            <a:off x="3973462" y="253557"/>
            <a:ext cx="424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ÅTERINLÄGGNING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F1B9767F-5A7B-4940-85DB-671E48875114}"/>
              </a:ext>
            </a:extLst>
          </p:cNvPr>
          <p:cNvSpPr txBox="1"/>
          <p:nvPr/>
        </p:nvSpPr>
        <p:spPr>
          <a:xfrm>
            <a:off x="9504947" y="351423"/>
            <a:ext cx="2477503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200" dirty="0">
                <a:solidFill>
                  <a:schemeClr val="bg1"/>
                </a:solidFill>
              </a:rPr>
              <a:t>Protokollnummer-år: (</a:t>
            </a:r>
            <a:r>
              <a:rPr lang="sv-SE" sz="1200" dirty="0" err="1">
                <a:solidFill>
                  <a:schemeClr val="bg1"/>
                </a:solidFill>
              </a:rPr>
              <a:t>n-åååå</a:t>
            </a:r>
            <a:r>
              <a:rPr lang="sv-SE" sz="12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0B3242B-2FBF-462F-BAC1-7B78E7B85F58}"/>
              </a:ext>
            </a:extLst>
          </p:cNvPr>
          <p:cNvSpPr txBox="1"/>
          <p:nvPr/>
        </p:nvSpPr>
        <p:spPr>
          <a:xfrm>
            <a:off x="10475496" y="6015790"/>
            <a:ext cx="132347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Log ut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2A3651F-8162-4586-84CD-D1EE86DE2716}"/>
              </a:ext>
            </a:extLst>
          </p:cNvPr>
          <p:cNvSpPr txBox="1"/>
          <p:nvPr/>
        </p:nvSpPr>
        <p:spPr>
          <a:xfrm>
            <a:off x="10475495" y="4745913"/>
            <a:ext cx="13234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E06D3B43-3486-4FB1-B67F-A715CF743857}"/>
              </a:ext>
            </a:extLst>
          </p:cNvPr>
          <p:cNvSpPr txBox="1"/>
          <p:nvPr/>
        </p:nvSpPr>
        <p:spPr>
          <a:xfrm>
            <a:off x="10475494" y="5242352"/>
            <a:ext cx="132347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2">
                    <a:lumMod val="75000"/>
                  </a:schemeClr>
                </a:solidFill>
              </a:rPr>
              <a:t>Spara / Inmatning</a:t>
            </a:r>
          </a:p>
        </p:txBody>
      </p:sp>
    </p:spTree>
    <p:extLst>
      <p:ext uri="{BB962C8B-B14F-4D97-AF65-F5344CB8AC3E}">
        <p14:creationId xmlns:p14="http://schemas.microsoft.com/office/powerpoint/2010/main" val="4066331736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263</Words>
  <Application>Microsoft Office PowerPoint</Application>
  <PresentationFormat>Bredbild</PresentationFormat>
  <Paragraphs>65</Paragraphs>
  <Slides>7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Sektor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Johannes van den Berg</dc:creator>
  <cp:lastModifiedBy>Johannes van den Berg</cp:lastModifiedBy>
  <cp:revision>13</cp:revision>
  <dcterms:created xsi:type="dcterms:W3CDTF">2021-03-30T06:31:12Z</dcterms:created>
  <dcterms:modified xsi:type="dcterms:W3CDTF">2021-03-30T08:18:17Z</dcterms:modified>
</cp:coreProperties>
</file>