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98" r:id="rId5"/>
    <p:sldId id="30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E22D0-69DB-4AD2-BFDB-B6B0697DB30B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2C47E-A6F7-498A-BC00-873284D75D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6854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0A2B6-884F-47F1-97D4-56FF4241B1BC}" type="datetimeFigureOut">
              <a:rPr lang="de-DE" smtClean="0"/>
              <a:t>20.07.2022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F654A-7554-4E4B-9F02-6F44B6EE53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348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402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F654A-7554-4E4B-9F02-6F44B6EE53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83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3FAFE-A8FF-49BF-8B95-C1A5C14FF84D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A952A-262B-4C09-82C5-587247F1B81B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005D64-4B99-448C-A713-09FA5439052A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29FE05-7231-43BE-B847-3AFA4A19CBAA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3D26F-6680-425F-97AB-0E8697BD65E2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A3ECD2-F655-4F1D-98E0-52599BF52BCA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8DB74F-2903-429A-9E94-EB396A414E9D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CFA574F0-4503-424B-A28D-924B84ECEA2A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3B6CE1F-19FD-43AD-A3FC-53284371392B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F6FD458-B8F2-4748-BB72-410F5C7102C5}" type="datetime1">
              <a:rPr lang="de-DE" noProof="0" smtClean="0"/>
              <a:t>20.07.2022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Bild 3" descr="Nahaufnahme eines Blatts Papier mit einem Bleistift darauf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de-DE" sz="4400" dirty="0">
                <a:solidFill>
                  <a:schemeClr val="tx1"/>
                </a:solidFill>
              </a:rPr>
              <a:t>Titel </a:t>
            </a:r>
            <a:r>
              <a:rPr lang="de-DE" sz="4400" dirty="0" err="1">
                <a:solidFill>
                  <a:schemeClr val="tx1"/>
                </a:solidFill>
              </a:rPr>
              <a:t>Lorem</a:t>
            </a:r>
            <a:r>
              <a:rPr lang="de-DE" sz="4400" dirty="0">
                <a:solidFill>
                  <a:schemeClr val="tx1"/>
                </a:solidFill>
              </a:rPr>
              <a:t> </a:t>
            </a:r>
            <a:r>
              <a:rPr lang="de-DE" sz="4400" dirty="0" err="1">
                <a:solidFill>
                  <a:schemeClr val="tx1"/>
                </a:solidFill>
              </a:rPr>
              <a:t>Ipsum</a:t>
            </a:r>
            <a:endParaRPr lang="de-DE" sz="4400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sz="1600" dirty="0" err="1"/>
              <a:t>Dolor</a:t>
            </a:r>
            <a:r>
              <a:rPr lang="de-DE" sz="1600" dirty="0"/>
              <a:t> </a:t>
            </a:r>
            <a:r>
              <a:rPr lang="de-DE" sz="1600" dirty="0" err="1"/>
              <a:t>Sit</a:t>
            </a:r>
            <a:r>
              <a:rPr lang="de-DE" sz="1600" dirty="0"/>
              <a:t> Amet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/>
              <a:t>Titel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865733"/>
              </p:ext>
            </p:extLst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sz="2400" b="0" cap="all" spc="150" noProof="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tula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lorem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400" cap="none" spc="0" noProof="0" dirty="0" err="1">
                          <a:solidFill>
                            <a:schemeClr val="tx1"/>
                          </a:solidFill>
                        </a:rPr>
                        <a:t>ipsum</a:t>
                      </a:r>
                      <a:r>
                        <a:rPr lang="de-DE" sz="1400" cap="none" spc="0" noProof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rtl="0"/>
                      <a:endParaRPr lang="de-DE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6_TF22712842.potx" id="{98CF4752-A0D8-4ED4-BA82-F1E042F5850D}" vid="{5F8701D8-90FA-4323-82E1-6E5786B5BAD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{C67BBB86-29DB-4D2A-B74A-4F737A091307}tf22712842_win32</Template>
  <TotalTime>0</TotalTime>
  <Words>123</Words>
  <Application>Microsoft Office PowerPoint</Application>
  <PresentationFormat>Breitbild</PresentationFormat>
  <Paragraphs>21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Titel Lorem Ipsum</vt:lpstr>
      <vt:lpstr>Titel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Lorem Ipsum</dc:title>
  <dc:creator>Prem Jakob</dc:creator>
  <cp:lastModifiedBy>Prem Jakob</cp:lastModifiedBy>
  <cp:revision>1</cp:revision>
  <dcterms:created xsi:type="dcterms:W3CDTF">2022-07-20T11:54:21Z</dcterms:created>
  <dcterms:modified xsi:type="dcterms:W3CDTF">2022-07-20T11:54:38Z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