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shapexml.xml" ContentType="application/vnd.ms-office.DrsShape+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2" Type="http://schemas.microsoft.com/office/2006/relationships/downRev" Target="drs/downrev.xml"/><Relationship Id="rId1" Type="http://schemas.microsoft.com/office/2006/relationships/shapeXml" Target="drs/shapexml.xml"/></Relationships>
</file>

<file path=drs/downrev.xml><?xml version="1.0" encoding="utf-8"?>
<a:downRevStg xmlns:a="http://schemas.openxmlformats.org/drawingml/2006/main" shapeCheckSum="+hp0NMfIbFd6chkKsa7mvK==&#10;" textCheckSum="EHbhan==&#10;" shapeId="4" fHybridRaster="0" ver="1"/>
</file>

<file path=drs/shapexml.xml><?xml version="1.0" encoding="utf-8"?>
<p:sp xmlns:p="http://schemas.openxmlformats.org/presentationml/2006/main">
  <p:nvSpPr>
    <p:cNvPr id="4" name="Foliennummernplatzhalter 3"/>
    <p:cNvSpPr txBox="1">
      <a:spLocks xmlns:a="http://schemas.openxmlformats.org/drawingml/2006/main" noGrp="1"/>
    </p:cNvSpPr>
    <p:nvPr/>
  </p:nvSpPr>
  <p:spPr>
    <a:xfrm xmlns:a="http://schemas.openxmlformats.org/drawingml/2006/main">
      <a:off x="9791700" y="6356350"/>
      <a:ext cx="1562100" cy="365125"/>
    </a:xfrm>
    <a:prstGeom xmlns:a="http://schemas.openxmlformats.org/drawingml/2006/main" prst="rect">
      <a:avLst/>
    </a:prstGeom>
    <a:noFill xmlns:a="http://schemas.openxmlformats.org/drawingml/2006/main"/>
  </p:spPr>
  <p:txBody>
    <a:bodyPr xmlns:a="http://schemas.openxmlformats.org/drawingml/2006/main" vert="horz" lIns="91440" tIns="45720" rIns="91440" bIns="45720" rtlCol="0" anchor="ctr"/>
    <a:lstStyle xmlns:a="http://schemas.openxmlformats.org/drawingml/2006/main"/>
    <a:p xmlns:a="http://schemas.openxmlformats.org/drawingml/2006/main">
      <a:pPr marL="0" marR="0" lvl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/>
      </a:pPr>
      <a:fld id="{EA87306C-81BA-4795-A5CA-9392456A8C1E}" type="slidenum">
        <a:rPr kumimoji="0" lang="de-DE" sz="1000" b="0" i="0" u="none" strike="noStrike" kern="1200" cap="none" spc="100" normalizeH="0" baseline="0" noProof="0" smtClean="0">
          <a:ln>
            <a:noFill/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uLnTx/>
          <a:uFillTx/>
          <a:latin typeface="+mn-lt"/>
          <a:ea typeface="+mn-ea"/>
          <a:cs typeface="+mn-cs"/>
        </a:rPr>
        <a:pPr marL="0" marR="0" lvl="0" indent="0" algn="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/>
        </a:pPr>
        <a:t> </a:t>
      </a:fld>
      <a:endParaRPr kumimoji="0" lang="de-DE" sz="1000" b="0" i="0" u="none" strike="noStrike" kern="1200" cap="none" spc="100" normalizeH="0" baseline="0" noProof="0" dirty="0">
        <a:ln>
          <a:noFill/>
        </a:ln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uLnTx/>
        <a:uFillTx/>
        <a:latin typeface="+mn-lt"/>
        <a:ea typeface="+mn-ea"/>
        <a:cs typeface="+mn-cs"/>
      </a:endParaRPr>
    </a:p>
  </p:txBody>
</p:sp>
</file>