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Højer Skjellerup" userId="cbc52142d726612b" providerId="LiveId" clId="{757D04A7-9B9A-4EDC-971A-81ACEFAF2757}"/>
    <pc:docChg chg="custSel addSld modSld">
      <pc:chgData name="Christian Højer Skjellerup" userId="cbc52142d726612b" providerId="LiveId" clId="{757D04A7-9B9A-4EDC-971A-81ACEFAF2757}" dt="2018-03-07T11:11:49.176" v="407" actId="14100"/>
      <pc:docMkLst>
        <pc:docMk/>
      </pc:docMkLst>
      <pc:sldChg chg="addSp delSp">
        <pc:chgData name="Christian Højer Skjellerup" userId="cbc52142d726612b" providerId="LiveId" clId="{757D04A7-9B9A-4EDC-971A-81ACEFAF2757}" dt="2018-03-07T10:41:38.180" v="17"/>
        <pc:sldMkLst>
          <pc:docMk/>
          <pc:sldMk cId="2049990586" sldId="257"/>
        </pc:sldMkLst>
        <pc:inkChg chg="add del">
          <ac:chgData name="Christian Højer Skjellerup" userId="cbc52142d726612b" providerId="LiveId" clId="{757D04A7-9B9A-4EDC-971A-81ACEFAF2757}" dt="2018-03-07T10:40:48.150" v="2"/>
          <ac:inkMkLst>
            <pc:docMk/>
            <pc:sldMk cId="2049990586" sldId="257"/>
            <ac:inkMk id="106" creationId="{CFEBB3CD-71A4-4474-8DEA-C470A9DC75A9}"/>
          </ac:inkMkLst>
        </pc:inkChg>
        <pc:inkChg chg="add del">
          <ac:chgData name="Christian Højer Skjellerup" userId="cbc52142d726612b" providerId="LiveId" clId="{757D04A7-9B9A-4EDC-971A-81ACEFAF2757}" dt="2018-03-07T10:40:48.150" v="2"/>
          <ac:inkMkLst>
            <pc:docMk/>
            <pc:sldMk cId="2049990586" sldId="257"/>
            <ac:inkMk id="107" creationId="{0BFA50F3-06C1-4298-AD10-E0A422184E0A}"/>
          </ac:inkMkLst>
        </pc:inkChg>
        <pc:inkChg chg="add">
          <ac:chgData name="Christian Højer Skjellerup" userId="cbc52142d726612b" providerId="LiveId" clId="{757D04A7-9B9A-4EDC-971A-81ACEFAF2757}" dt="2018-03-07T10:40:48.150" v="2"/>
          <ac:inkMkLst>
            <pc:docMk/>
            <pc:sldMk cId="2049990586" sldId="257"/>
            <ac:inkMk id="108" creationId="{D88F3170-6A52-4AB3-AA3A-915B34F13CC6}"/>
          </ac:inkMkLst>
        </pc:inkChg>
        <pc:inkChg chg="add del">
          <ac:chgData name="Christian Højer Skjellerup" userId="cbc52142d726612b" providerId="LiveId" clId="{757D04A7-9B9A-4EDC-971A-81ACEFAF2757}" dt="2018-03-07T10:41:22.533" v="12"/>
          <ac:inkMkLst>
            <pc:docMk/>
            <pc:sldMk cId="2049990586" sldId="257"/>
            <ac:inkMk id="109" creationId="{6F01734B-27E6-4374-A533-F4D55597EE1A}"/>
          </ac:inkMkLst>
        </pc:inkChg>
        <pc:inkChg chg="add del">
          <ac:chgData name="Christian Højer Skjellerup" userId="cbc52142d726612b" providerId="LiveId" clId="{757D04A7-9B9A-4EDC-971A-81ACEFAF2757}" dt="2018-03-07T10:41:24.463" v="14"/>
          <ac:inkMkLst>
            <pc:docMk/>
            <pc:sldMk cId="2049990586" sldId="257"/>
            <ac:inkMk id="110" creationId="{7DA414BE-011D-40DE-B42F-A8549C21ED72}"/>
          </ac:inkMkLst>
        </pc:inkChg>
        <pc:inkChg chg="add del">
          <ac:chgData name="Christian Højer Skjellerup" userId="cbc52142d726612b" providerId="LiveId" clId="{757D04A7-9B9A-4EDC-971A-81ACEFAF2757}" dt="2018-03-07T10:41:24.463" v="13"/>
          <ac:inkMkLst>
            <pc:docMk/>
            <pc:sldMk cId="2049990586" sldId="257"/>
            <ac:inkMk id="111" creationId="{9170157F-9091-4DCF-83F3-8951C61B60ED}"/>
          </ac:inkMkLst>
        </pc:inkChg>
        <pc:inkChg chg="add del">
          <ac:chgData name="Christian Højer Skjellerup" userId="cbc52142d726612b" providerId="LiveId" clId="{757D04A7-9B9A-4EDC-971A-81ACEFAF2757}" dt="2018-03-07T10:41:00.938" v="8"/>
          <ac:inkMkLst>
            <pc:docMk/>
            <pc:sldMk cId="2049990586" sldId="257"/>
            <ac:inkMk id="112" creationId="{BA12669D-4D1A-47AB-8FB7-6ED7857060CB}"/>
          </ac:inkMkLst>
        </pc:inkChg>
        <pc:inkChg chg="add del">
          <ac:chgData name="Christian Højer Skjellerup" userId="cbc52142d726612b" providerId="LiveId" clId="{757D04A7-9B9A-4EDC-971A-81ACEFAF2757}" dt="2018-03-07T10:41:00.938" v="8"/>
          <ac:inkMkLst>
            <pc:docMk/>
            <pc:sldMk cId="2049990586" sldId="257"/>
            <ac:inkMk id="113" creationId="{FAA73959-5634-4DBC-996B-CF30871B7C00}"/>
          </ac:inkMkLst>
        </pc:inkChg>
        <pc:inkChg chg="add">
          <ac:chgData name="Christian Højer Skjellerup" userId="cbc52142d726612b" providerId="LiveId" clId="{757D04A7-9B9A-4EDC-971A-81ACEFAF2757}" dt="2018-03-07T10:41:00.938" v="8"/>
          <ac:inkMkLst>
            <pc:docMk/>
            <pc:sldMk cId="2049990586" sldId="257"/>
            <ac:inkMk id="114" creationId="{85FEA6E6-A033-47BB-B757-6366540E4748}"/>
          </ac:inkMkLst>
        </pc:inkChg>
        <pc:inkChg chg="add del">
          <ac:chgData name="Christian Højer Skjellerup" userId="cbc52142d726612b" providerId="LiveId" clId="{757D04A7-9B9A-4EDC-971A-81ACEFAF2757}" dt="2018-03-07T10:41:07.313" v="11"/>
          <ac:inkMkLst>
            <pc:docMk/>
            <pc:sldMk cId="2049990586" sldId="257"/>
            <ac:inkMk id="115" creationId="{1A35121D-ADBD-47A9-87B3-AB8F9F47B853}"/>
          </ac:inkMkLst>
        </pc:inkChg>
        <pc:inkChg chg="add del">
          <ac:chgData name="Christian Højer Skjellerup" userId="cbc52142d726612b" providerId="LiveId" clId="{757D04A7-9B9A-4EDC-971A-81ACEFAF2757}" dt="2018-03-07T10:41:07.313" v="11"/>
          <ac:inkMkLst>
            <pc:docMk/>
            <pc:sldMk cId="2049990586" sldId="257"/>
            <ac:inkMk id="116" creationId="{F3A816A8-3A92-41C4-B39B-0B32FBF43A10}"/>
          </ac:inkMkLst>
        </pc:inkChg>
        <pc:inkChg chg="add">
          <ac:chgData name="Christian Højer Skjellerup" userId="cbc52142d726612b" providerId="LiveId" clId="{757D04A7-9B9A-4EDC-971A-81ACEFAF2757}" dt="2018-03-07T10:41:07.313" v="11"/>
          <ac:inkMkLst>
            <pc:docMk/>
            <pc:sldMk cId="2049990586" sldId="257"/>
            <ac:inkMk id="117" creationId="{970E331F-E0FB-4E6B-8B1F-2B80E384861E}"/>
          </ac:inkMkLst>
        </pc:inkChg>
        <pc:inkChg chg="add">
          <ac:chgData name="Christian Højer Skjellerup" userId="cbc52142d726612b" providerId="LiveId" clId="{757D04A7-9B9A-4EDC-971A-81ACEFAF2757}" dt="2018-03-07T10:41:32.117" v="15"/>
          <ac:inkMkLst>
            <pc:docMk/>
            <pc:sldMk cId="2049990586" sldId="257"/>
            <ac:inkMk id="118" creationId="{360AEA0A-26F4-4FAE-B823-12362E7021C7}"/>
          </ac:inkMkLst>
        </pc:inkChg>
        <pc:inkChg chg="add">
          <ac:chgData name="Christian Højer Skjellerup" userId="cbc52142d726612b" providerId="LiveId" clId="{757D04A7-9B9A-4EDC-971A-81ACEFAF2757}" dt="2018-03-07T10:41:35.080" v="16"/>
          <ac:inkMkLst>
            <pc:docMk/>
            <pc:sldMk cId="2049990586" sldId="257"/>
            <ac:inkMk id="119" creationId="{EEE7D987-13FA-49C6-A925-223451B382B5}"/>
          </ac:inkMkLst>
        </pc:inkChg>
        <pc:inkChg chg="add">
          <ac:chgData name="Christian Højer Skjellerup" userId="cbc52142d726612b" providerId="LiveId" clId="{757D04A7-9B9A-4EDC-971A-81ACEFAF2757}" dt="2018-03-07T10:41:38.180" v="17"/>
          <ac:inkMkLst>
            <pc:docMk/>
            <pc:sldMk cId="2049990586" sldId="257"/>
            <ac:inkMk id="120" creationId="{0CE57623-7A2C-41AB-9288-FDBC3CB0BC03}"/>
          </ac:inkMkLst>
        </pc:inkChg>
      </pc:sldChg>
      <pc:sldChg chg="addSp modSp">
        <pc:chgData name="Christian Højer Skjellerup" userId="cbc52142d726612b" providerId="LiveId" clId="{757D04A7-9B9A-4EDC-971A-81ACEFAF2757}" dt="2018-03-07T10:46:08.912" v="182" actId="1076"/>
        <pc:sldMkLst>
          <pc:docMk/>
          <pc:sldMk cId="833876588" sldId="258"/>
        </pc:sldMkLst>
        <pc:spChg chg="mod">
          <ac:chgData name="Christian Højer Skjellerup" userId="cbc52142d726612b" providerId="LiveId" clId="{757D04A7-9B9A-4EDC-971A-81ACEFAF2757}" dt="2018-03-07T10:43:03.725" v="122" actId="14100"/>
          <ac:spMkLst>
            <pc:docMk/>
            <pc:sldMk cId="833876588" sldId="258"/>
            <ac:spMk id="3" creationId="{4788919E-581C-4343-A703-69298001E152}"/>
          </ac:spMkLst>
        </pc:spChg>
        <pc:spChg chg="add mod">
          <ac:chgData name="Christian Højer Skjellerup" userId="cbc52142d726612b" providerId="LiveId" clId="{757D04A7-9B9A-4EDC-971A-81ACEFAF2757}" dt="2018-03-07T10:45:42.550" v="176" actId="20577"/>
          <ac:spMkLst>
            <pc:docMk/>
            <pc:sldMk cId="833876588" sldId="258"/>
            <ac:spMk id="6" creationId="{E7C4E9F3-8160-4348-8309-054D82A96557}"/>
          </ac:spMkLst>
        </pc:spChg>
        <pc:picChg chg="add mod">
          <ac:chgData name="Christian Højer Skjellerup" userId="cbc52142d726612b" providerId="LiveId" clId="{757D04A7-9B9A-4EDC-971A-81ACEFAF2757}" dt="2018-03-07T10:44:56.479" v="134" actId="1076"/>
          <ac:picMkLst>
            <pc:docMk/>
            <pc:sldMk cId="833876588" sldId="258"/>
            <ac:picMk id="5" creationId="{4A5DE07F-79BD-4F9C-936C-5DA6DED9B912}"/>
          </ac:picMkLst>
        </pc:picChg>
        <pc:picChg chg="add mod">
          <ac:chgData name="Christian Højer Skjellerup" userId="cbc52142d726612b" providerId="LiveId" clId="{757D04A7-9B9A-4EDC-971A-81ACEFAF2757}" dt="2018-03-07T10:46:08.912" v="182" actId="1076"/>
          <ac:picMkLst>
            <pc:docMk/>
            <pc:sldMk cId="833876588" sldId="258"/>
            <ac:picMk id="8" creationId="{6776FE3C-5802-4BF5-88F6-F1FE51AA89A1}"/>
          </ac:picMkLst>
        </pc:picChg>
      </pc:sldChg>
      <pc:sldChg chg="addSp modSp">
        <pc:chgData name="Christian Højer Skjellerup" userId="cbc52142d726612b" providerId="LiveId" clId="{757D04A7-9B9A-4EDC-971A-81ACEFAF2757}" dt="2018-03-07T11:08:16.711" v="373" actId="14100"/>
        <pc:sldMkLst>
          <pc:docMk/>
          <pc:sldMk cId="1679454405" sldId="259"/>
        </pc:sldMkLst>
        <pc:spChg chg="mod">
          <ac:chgData name="Christian Højer Skjellerup" userId="cbc52142d726612b" providerId="LiveId" clId="{757D04A7-9B9A-4EDC-971A-81ACEFAF2757}" dt="2018-03-07T10:59:57.692" v="361" actId="14100"/>
          <ac:spMkLst>
            <pc:docMk/>
            <pc:sldMk cId="1679454405" sldId="259"/>
            <ac:spMk id="3" creationId="{31970A33-EC1C-4E08-9D25-976949C87965}"/>
          </ac:spMkLst>
        </pc:spChg>
        <pc:picChg chg="add mod">
          <ac:chgData name="Christian Højer Skjellerup" userId="cbc52142d726612b" providerId="LiveId" clId="{757D04A7-9B9A-4EDC-971A-81ACEFAF2757}" dt="2018-03-07T11:05:43.051" v="365" actId="1076"/>
          <ac:picMkLst>
            <pc:docMk/>
            <pc:sldMk cId="1679454405" sldId="259"/>
            <ac:picMk id="5" creationId="{17E4B1A0-1C2D-4BE9-B89F-9A834FF3D012}"/>
          </ac:picMkLst>
        </pc:picChg>
        <pc:picChg chg="add mod">
          <ac:chgData name="Christian Højer Skjellerup" userId="cbc52142d726612b" providerId="LiveId" clId="{757D04A7-9B9A-4EDC-971A-81ACEFAF2757}" dt="2018-03-07T11:07:58.143" v="370" actId="14100"/>
          <ac:picMkLst>
            <pc:docMk/>
            <pc:sldMk cId="1679454405" sldId="259"/>
            <ac:picMk id="7" creationId="{77A22CFD-FA25-4F63-ADB1-B07608E052EC}"/>
          </ac:picMkLst>
        </pc:picChg>
        <pc:picChg chg="add mod">
          <ac:chgData name="Christian Højer Skjellerup" userId="cbc52142d726612b" providerId="LiveId" clId="{757D04A7-9B9A-4EDC-971A-81ACEFAF2757}" dt="2018-03-07T11:08:16.711" v="373" actId="14100"/>
          <ac:picMkLst>
            <pc:docMk/>
            <pc:sldMk cId="1679454405" sldId="259"/>
            <ac:picMk id="9" creationId="{E0D2A4CF-BA8B-4B87-A68C-6F3756596A48}"/>
          </ac:picMkLst>
        </pc:picChg>
      </pc:sldChg>
      <pc:sldChg chg="addSp delSp modSp add">
        <pc:chgData name="Christian Højer Skjellerup" userId="cbc52142d726612b" providerId="LiveId" clId="{757D04A7-9B9A-4EDC-971A-81ACEFAF2757}" dt="2018-03-07T11:11:49.176" v="407" actId="14100"/>
        <pc:sldMkLst>
          <pc:docMk/>
          <pc:sldMk cId="2496962605" sldId="260"/>
        </pc:sldMkLst>
        <pc:spChg chg="mod">
          <ac:chgData name="Christian Højer Skjellerup" userId="cbc52142d726612b" providerId="LiveId" clId="{757D04A7-9B9A-4EDC-971A-81ACEFAF2757}" dt="2018-03-07T11:10:59.347" v="392" actId="20577"/>
          <ac:spMkLst>
            <pc:docMk/>
            <pc:sldMk cId="2496962605" sldId="260"/>
            <ac:spMk id="2" creationId="{D7B8E7E8-4DDB-4C12-A868-5139F108BD3D}"/>
          </ac:spMkLst>
        </pc:spChg>
        <pc:spChg chg="del mod">
          <ac:chgData name="Christian Højer Skjellerup" userId="cbc52142d726612b" providerId="LiveId" clId="{757D04A7-9B9A-4EDC-971A-81ACEFAF2757}" dt="2018-03-07T11:11:07.252" v="394" actId="478"/>
          <ac:spMkLst>
            <pc:docMk/>
            <pc:sldMk cId="2496962605" sldId="260"/>
            <ac:spMk id="3" creationId="{175D0DED-71ED-460E-8C34-DAC0AEE8391C}"/>
          </ac:spMkLst>
        </pc:spChg>
        <pc:picChg chg="add mod">
          <ac:chgData name="Christian Højer Skjellerup" userId="cbc52142d726612b" providerId="LiveId" clId="{757D04A7-9B9A-4EDC-971A-81ACEFAF2757}" dt="2018-03-07T11:11:40.691" v="405" actId="1076"/>
          <ac:picMkLst>
            <pc:docMk/>
            <pc:sldMk cId="2496962605" sldId="260"/>
            <ac:picMk id="5" creationId="{96420A6D-5142-427D-BFBD-A7F664AAA8C1}"/>
          </ac:picMkLst>
        </pc:picChg>
        <pc:picChg chg="add mod">
          <ac:chgData name="Christian Højer Skjellerup" userId="cbc52142d726612b" providerId="LiveId" clId="{757D04A7-9B9A-4EDC-971A-81ACEFAF2757}" dt="2018-03-07T11:11:49.176" v="407" actId="14100"/>
          <ac:picMkLst>
            <pc:docMk/>
            <pc:sldMk cId="2496962605" sldId="260"/>
            <ac:picMk id="7" creationId="{273EFD7F-ECCA-4961-AF64-7B1CF301B45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19:58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0 258,'4659'0,"-4654"0</inkml:trace>
  <inkml:trace contextRef="#ctx0" brushRef="#br1" timeOffset="50011.9765">225 848,'4293'0,"-4293"0</inkml:trace>
  <inkml:trace contextRef="#ctx0" brushRef="#br1" timeOffset="52042.8758">306 848,'925'0,"-921"0</inkml:trace>
  <inkml:trace contextRef="#ctx0" brushRef="#br1" timeOffset="53304.291">306 848,'-13'0,"12"0,9 0,811 0,-815 0</inkml:trace>
  <inkml:trace contextRef="#ctx0" brushRef="#br1" timeOffset="57464.8295">16 848,'4656'0,"-4721"0,59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41:38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1 191,'0'15,"1"0,1 0,1 0,0 0,1-1,0 1,1-1,1 0,0 0,1-1,5 8,-3-4,0 1,2 6,1 6,-6-17,-2 1,1 0,-2 0,1 9,-2-10,1 0,0 0,1-1,1 1,0 1,-5-14,1 0,-1 1,0-1,0 0,0 0,0 0,1 1,-1-1,0 0,0 0,1 0,-1 0,0 0,0 0,1 1,-1-1,0 0,0 0,1 0,-1 0,0 0,0 0,1 0,-1 0,0 0,0 0,1 0,-1 0,0 0,0 0,1 0,-1-1,0 1,0 0,1 0,-1 0,0 0,0 0,0-1,1 1,-1 0,0 0,0 0,0 0,1-1,7-8,-2-1,-1 0,0 1,1-8,7-13,23-49,5-11,-32 72,1 1,0 1,2 0,1-1,81-87,-52 59,-26 27,0-1,1 1,1 1,0 0,2 2,3-3,-12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23:49.2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23:15.2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2,'2352'0,"-2333"0</inkml:trace>
  <inkml:trace contextRef="#ctx0" brushRef="#br0" timeOffset="18650.2634">2396 2,'1975'0,"-1946"0</inkml:trace>
  <inkml:trace contextRef="#ctx0" brushRef="#br1" timeOffset="47330.6781">1 18,'355'0,"-336"-1,0-1,15-3,-11 1,17 0,221 2,-133 4,1667-2,-1775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30:57.6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677 35</inkml:trace>
  <inkml:trace contextRef="#ctx0" brushRef="#br0" timeOffset="4248.749">677 35,'-621'0,"621"0,-28 1,26 0,0-1,0 0,0 1,0 0,0-1,1 1,-1 0,0 0,0 0,1 0,-1 0,-1 1,3-1,0-1,0 0,-1 0,1 0,0 0,0 1,0-1,-1 0,1 0,0 1,0-1,0 0,0 0,0 1,-1-1,1 0,0 0,0 1,0-1,0 0,0 1,0-1,0 0,0 0,0 1,0-1,0 0,0 1,0-1,0 0,0 0,1 1,-1-1,0 0,0 1,1-1,0 1,-1-1,1 1,0-1,-1 1,1-1,0 1,-1-1,1 0,0 0,0 1,24 3,14-1,0-2,26-4,-38 0,10-3,-4 0,4-1,-22 3,1 1,6 1,-7 0,0-1,-1 0,13-5,-10 3,0 1,11-2,14 3,-1 2,19 2,-19-1,-22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40:45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483 1,'-2'0,"0"1,1-1,-1 1,0-1,0 1,1 0,-1 0,1 0,-1 0,1 0,-1 0,1 0,-1 0,1 0,0 1,0-1,-1 1,-3 3,-55 49,25-24,-29 34,-13 25,-52 58,86-103,25-24</inkml:trace>
  <inkml:trace contextRef="#ctx0" brushRef="#br0" timeOffset="2035.4914">1 1,'0'3,"0"0,1 1,-1-1,1 0,0 0,0 0,0 0,0 0,1 0,-1 0,1 0,0 0,0-1,0 1,1 0,5 6,1 0,1 0,4 2,10 9,-7-4,0-1,1-2,1 1,0-2,1-1,4 2,-15-8,0 0,-1 1,5 4,12 7,-10-6,-1 0,0 0,2 4,18 15,-27-24,8 6,0-1,12 7,-22-15,0 0,-1 1,0-1,1 1,-1 0,-1 1,1-1,-1 0,1 1,0 3,11 12,-10-14,0-1,0 1,1-1,0-1,0 1,0-1,6 3,5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40:58.4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0,'1'1,"-1"0,1 0,0 0,0 0,-1 0,1 0,0 0,0-1,0 1,0 0,0 0,0-1,1 1,-1-1,0 1,1-1,3 3,162 87,-44-26,-19 0,-49-29,23 9,-56-32,6 2,-1-1,1-1,19 4,-36-12,0 0,0 1,-1 0,11 7,-4-2,-2-4,0-1</inkml:trace>
  <inkml:trace contextRef="#ctx0" brushRef="#br0" timeOffset="1629.5756">210 434,'6'0,"0"-1,0 0,0 0,-1 0,1 0,0-1,-1 0,1-1,4-2,8-5,-1-1,4-4,4-2,26-18,16-15,-55 40,-2-1,10-11,-10 11,0 0,0 0,3 0,18-16,-1-1,22-28,-42 46,0 0,10-7,-10 9,1-2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41:04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0,'0'2,"1"0,0 0,0 0,-1 0,1 0,1 0,-1 0,0 0,0-1,1 1,-1-1,0 1,1-1,0 1,8 10,45 56,55 51,-51-57,-47-51,0 0,1-1,1-1,-1 0,1-1,10 4,-3-1,-1 1,11 8,7 9,-2 1,-1 2,13 17,-34-34,1-1,11 10,-13-14</inkml:trace>
  <inkml:trace contextRef="#ctx0" brushRef="#br0" timeOffset="2140.6055">33 707,'0'-1,"1"-1,-1 1,1-1,-1 1,1 0,0-1,0 1,-1 0,1-1,0 1,0 0,0 0,1 0,3-7,12-15,2 0,0 2,12-10,-13 14,0-2,-2 0,0-1,-1 0,2-7,41-66,-43 71,0 1,1 1,5-4,28-29,-12 15,2-7,-16 17,1 2,10-9,-22 25,1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41:3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0 349,'1'2,"-1"-1,1 1,-1-1,1 1,-1-1,1 1,0-1,0 0,0 1,0-1,0 0,1 1,3 5,16 24,6 4,16 23,-40-53,0 0,0 1,-1-1,1 2,5 11,-8-18,0-1,0 1,0 0,0 0,0 0,0 0,0 0,0 0,0 0,0 0,0 0,0 0,0 0,0 0,0 0,0 0,0 0,0 0,0 0,0 0,0 0,0 0,0 0,0 0,0 0,0 0,0 0,0 0,0 0,0 0,0 0,0 0,0 0,0 0,0 0,0 0,0 0,0 0,0 0,0 0,0 0,0 0,1 0,-1 0,0 0,0 0,0 0,0 0,0 0,0 0,0 0,0 0,0 0,0 0,0 0,0 0,0 0,0 0,0 0,0 0,0 0,0 0,1-6,0-8,-1 5,0 0,1 0,1 0,0 0,0 0,0 0,1 0,1 1,0-2,9-17,2 2,4-6,0 0,-9 15,1 1,0-1,1 2,0-1,4-1,140-147,-154 161,6-9,1 2,1-1,0 1,0 0,1 1,0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7T10:41:35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0 257,'2'1,"-1"-1,1 0,0 1,-1-1,1 1,-1 0,1-1,-1 1,0 0,1 0,-1 0,0 0,0 0,1 1,17 18,-15-16,3 4,0 1,0 0,-1 0,0 1,-1-1,0 1,0 1,-1-1,18 46,-8-22,5 24,-17-52,-2-4,0 0,1 0,0 0,-1 0,1 0,0 0,0 0,0 0,0-2,-1 0,0 1,0-1,0 0,0 0,1 0,-1 0,0 1,0-1,0 0,1 0,-1 0,0 0,0 0,0 0,1 0,-1 0,0 0,0 0,1 0,-1 0,0 0,0 0,1 0,-1 0,0 0,9-7,0-5,0-1,4-9,3-5,-8 13,0 0,-2-1,3-6,-3 5,1 1,0 0,2-1,-2 5,4-7,1 0,0 1,2 0,9-10,33-31,-29 29,1-1,-15 14,1 1,1 1,12-9,-7 6,-16 13,0 0,0 1,1-1,-1 1,1 0,0 0,0 1,4-2,5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F101D-D8EB-4F85-8DE4-6B2737C2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DAFFB3-2848-4A20-AEE5-F8E386E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FB031C-1BE7-4FE7-B7A4-B824A30D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4990B3-2A8A-4310-B01B-2E054B06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D20AFA-E657-494B-A7C2-E113EEAE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5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38391-E7ED-4AF4-B5EF-D8DDCFA9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473D92-085D-4837-ADE2-B8DB997C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B2F6B-31FF-411E-BF3A-564988B5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DF3DC6-93FC-410D-A62B-5E3D61AF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98C819-851E-4447-B472-D27B64E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D672A3-B790-41B5-AE2E-6EA063AF3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7E69BAE-2045-4F2E-85FE-7A6136A5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6C2024-6A11-4F87-9EC1-2590614F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5FCAC7-AD9D-4CC5-909C-371CF4F6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8C2E57-1752-4D04-BC05-FD1CA145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21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A06F8-2EE9-46FC-B107-985363BB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1202AA-3F47-4D04-833D-56D00C95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B7BD27-C940-44E8-90BF-F6D6E7EB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3E8A7F-E6D6-4738-83F8-76D5F8B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D445ED-211F-4358-AB03-BF0ED9D2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6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18D32-174F-4A7D-B47F-EEB0543A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F8FAF5-4093-42D8-A18F-C5A4CFD5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E340A9-0B80-40A1-9162-30ABE153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7A66CB-0AA4-4A44-8534-6DA8B80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C3F349-0704-434C-BF83-1C83B128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2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6E970-2FEE-471D-891E-DEC98BDF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7617E6-D4D6-479A-8D95-02BD6EF77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D226E9-B67F-4696-9E3C-19B56800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6FCC6C-20FB-4CEB-992E-B9AFA500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8E46D3-8C29-4902-82C0-AEE2384E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C9457A-BE7C-4C76-BF2C-8F59829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7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EC0CF-AF92-4910-87C0-83669EA3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6853-BF23-4443-BF0D-0AAE7DCB7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72992F7-F353-442C-8DBA-DE3B93CB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B39C6C3-1D04-4E41-935C-15A309B0F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A7D0006-07AC-4005-B563-00A397C3F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C6E3372-1B55-463D-83DB-54F74869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13D2B43-267E-4DA4-B115-04F3EFCC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95194B1-692B-444B-A32D-D6799A13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420BF-4EEB-4ABF-906D-D5ABA56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489F44B-AF98-4237-A708-5CFC79B0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155A7D2-A59E-4E25-B902-8A8F3513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E1DF1F0-3D97-46B3-9D25-7E28F4B2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175E204-2CBE-4BA5-B80D-8D9177F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10A6C94-CC2B-40F1-8D7D-1721ECB0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CC38318-7E94-4EA2-A624-74DF47A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9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0BBC-7CEE-4BD8-BE2B-C1140723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FD4EC5-70D2-4981-9110-A80FE418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A5B5F59-56CD-4048-B161-BA8328BAB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005099F-9F8D-460E-80DC-61535F17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8004A23-4FB7-43AE-ADD6-6DAC036F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62E3A39-62AF-4500-829D-240978A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A326D-DE28-45DD-93CA-4C6476F4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C3130E2-A4A8-4CFD-B981-4695F2198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5A1344-0389-4881-8ABF-4C1BE31DB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AECD2C-8677-41E3-AFF9-FBF501F1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3CFF77-7124-4B8B-9844-A4F05ED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0ABFC6-0812-4A0A-97A7-9507DC23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1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F90CEA2-D9BF-4C3E-BBB1-5FEDE50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0EB7BC8-E630-46DA-A4F9-6D77EF52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C11837-F02B-484A-9C14-6C0B52133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7F0E-EA9C-460A-B010-CC5B5AB1AD0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69C6F0-0737-4506-A404-AC555BAE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61610C-51AA-4579-AEF0-F8B686723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663B-0093-43E0-A4B6-E7F6ED2D07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B441D-C7B1-46F0-9701-9A47EED42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Training Feedforward Neural Networks Using Genetic Algorithms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4BD75C1-C7CC-4985-B91F-1334DF37C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Original paper by David J. Montana and Lawrence Davis.</a:t>
            </a:r>
          </a:p>
          <a:p>
            <a:r>
              <a:rPr lang="en-GB" dirty="0"/>
              <a:t>Presentation by Christian H. Skjellerup and Erik </a:t>
            </a:r>
            <a:r>
              <a:rPr lang="en-GB" dirty="0" err="1"/>
              <a:t>Belhage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1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3F750-E58A-437C-8D55-59CFF547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395636"/>
            <a:ext cx="10515600" cy="1325563"/>
          </a:xfrm>
        </p:spPr>
        <p:txBody>
          <a:bodyPr/>
          <a:lstStyle/>
          <a:p>
            <a:r>
              <a:rPr lang="en-GB" dirty="0"/>
              <a:t>Genetic Algorithms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19F350-7275-4E8C-A0D0-F3446A68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1856" cy="168150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Inspired by nature and biology, in particular, genetics and evolution.</a:t>
            </a:r>
          </a:p>
          <a:p>
            <a:r>
              <a:rPr lang="en-GB" dirty="0"/>
              <a:t>Requires Independent parameters.</a:t>
            </a:r>
          </a:p>
          <a:p>
            <a:r>
              <a:rPr lang="en-GB" dirty="0"/>
              <a:t>Requires a selection mechanism. </a:t>
            </a:r>
          </a:p>
          <a:p>
            <a:r>
              <a:rPr lang="en-GB" dirty="0"/>
              <a:t>Stepping works through crossover, mutation, cloning, breeding, etc. </a:t>
            </a:r>
          </a:p>
          <a:p>
            <a:endParaRPr lang="en-GB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EE626CF-F426-4EFA-B84E-15AED37CD03A}"/>
              </a:ext>
            </a:extLst>
          </p:cNvPr>
          <p:cNvSpPr txBox="1"/>
          <p:nvPr/>
        </p:nvSpPr>
        <p:spPr>
          <a:xfrm>
            <a:off x="931762" y="3970116"/>
            <a:ext cx="1002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1: Encode                                                 Step 2: Genetic Operations                                         Step 3: Select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FBCD28D-D497-4EBB-B419-4C070E82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4" y="4439107"/>
            <a:ext cx="2701524" cy="20537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Håndskrift 31">
                <a:extLst>
                  <a:ext uri="{FF2B5EF4-FFF2-40B4-BE49-F238E27FC236}">
                    <a16:creationId xmlns:a16="http://schemas.microsoft.com/office/drawing/2014/main" id="{07683C65-3DDD-4F99-AC76-15930A329D5C}"/>
                  </a:ext>
                </a:extLst>
              </p14:cNvPr>
              <p14:cNvContentPartPr/>
              <p14:nvPr/>
            </p14:nvContentPartPr>
            <p14:xfrm>
              <a:off x="4103102" y="4572059"/>
              <a:ext cx="1682280" cy="212400"/>
            </p14:xfrm>
          </p:contentPart>
        </mc:Choice>
        <mc:Fallback>
          <p:pic>
            <p:nvPicPr>
              <p:cNvPr id="32" name="Håndskrift 31">
                <a:extLst>
                  <a:ext uri="{FF2B5EF4-FFF2-40B4-BE49-F238E27FC236}">
                    <a16:creationId xmlns:a16="http://schemas.microsoft.com/office/drawing/2014/main" id="{07683C65-3DDD-4F99-AC76-15930A329D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4102" y="4563059"/>
                <a:ext cx="1699920" cy="2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29FF1C36-7DC7-4117-A0BE-9FE6F8A6E6DF}"/>
              </a:ext>
            </a:extLst>
          </p:cNvPr>
          <p:cNvCxnSpPr/>
          <p:nvPr/>
        </p:nvCxnSpPr>
        <p:spPr>
          <a:xfrm>
            <a:off x="6070680" y="4692600"/>
            <a:ext cx="900000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81915CD1-E1F2-4769-ADB4-55A261EB9744}"/>
                  </a:ext>
                </a:extLst>
              </p14:cNvPr>
              <p14:cNvContentPartPr/>
              <p14:nvPr/>
            </p14:nvContentPartPr>
            <p14:xfrm>
              <a:off x="4577582" y="5173619"/>
              <a:ext cx="360" cy="36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81915CD1-E1F2-4769-ADB4-55A261EB97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8942" y="51649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Håndskrift 42">
                <a:extLst>
                  <a:ext uri="{FF2B5EF4-FFF2-40B4-BE49-F238E27FC236}">
                    <a16:creationId xmlns:a16="http://schemas.microsoft.com/office/drawing/2014/main" id="{D657CE56-A0DC-4820-8796-B4E391F649A6}"/>
                  </a:ext>
                </a:extLst>
              </p14:cNvPr>
              <p14:cNvContentPartPr/>
              <p14:nvPr/>
            </p14:nvContentPartPr>
            <p14:xfrm>
              <a:off x="7031342" y="4548299"/>
              <a:ext cx="1584360" cy="6480"/>
            </p14:xfrm>
          </p:contentPart>
        </mc:Choice>
        <mc:Fallback>
          <p:pic>
            <p:nvPicPr>
              <p:cNvPr id="43" name="Håndskrift 42">
                <a:extLst>
                  <a:ext uri="{FF2B5EF4-FFF2-40B4-BE49-F238E27FC236}">
                    <a16:creationId xmlns:a16="http://schemas.microsoft.com/office/drawing/2014/main" id="{D657CE56-A0DC-4820-8796-B4E391F649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2702" y="4539299"/>
                <a:ext cx="1602000" cy="2412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9CBDC811-334D-43A7-B3BC-A25853699A96}"/>
              </a:ext>
            </a:extLst>
          </p:cNvPr>
          <p:cNvCxnSpPr>
            <a:cxnSpLocks/>
          </p:cNvCxnSpPr>
          <p:nvPr/>
        </p:nvCxnSpPr>
        <p:spPr>
          <a:xfrm>
            <a:off x="7031342" y="4784459"/>
            <a:ext cx="1584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forbindelse 58">
            <a:extLst>
              <a:ext uri="{FF2B5EF4-FFF2-40B4-BE49-F238E27FC236}">
                <a16:creationId xmlns:a16="http://schemas.microsoft.com/office/drawing/2014/main" id="{9A58A2B6-9F36-457C-9B62-30946ABF2953}"/>
              </a:ext>
            </a:extLst>
          </p:cNvPr>
          <p:cNvCxnSpPr/>
          <p:nvPr/>
        </p:nvCxnSpPr>
        <p:spPr>
          <a:xfrm flipH="1">
            <a:off x="7031342" y="4784459"/>
            <a:ext cx="98412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ge forbindelse 60">
            <a:extLst>
              <a:ext uri="{FF2B5EF4-FFF2-40B4-BE49-F238E27FC236}">
                <a16:creationId xmlns:a16="http://schemas.microsoft.com/office/drawing/2014/main" id="{5867FFB4-0A3B-4969-BCD9-FECE57E6F397}"/>
              </a:ext>
            </a:extLst>
          </p:cNvPr>
          <p:cNvCxnSpPr/>
          <p:nvPr/>
        </p:nvCxnSpPr>
        <p:spPr>
          <a:xfrm>
            <a:off x="4103102" y="5173619"/>
            <a:ext cx="168228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ge pilforbindelse 63">
            <a:extLst>
              <a:ext uri="{FF2B5EF4-FFF2-40B4-BE49-F238E27FC236}">
                <a16:creationId xmlns:a16="http://schemas.microsoft.com/office/drawing/2014/main" id="{1D9D6A01-4E71-4482-905D-AF328D87CA7E}"/>
              </a:ext>
            </a:extLst>
          </p:cNvPr>
          <p:cNvCxnSpPr>
            <a:cxnSpLocks/>
          </p:cNvCxnSpPr>
          <p:nvPr/>
        </p:nvCxnSpPr>
        <p:spPr>
          <a:xfrm>
            <a:off x="5995686" y="5173619"/>
            <a:ext cx="798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ge forbindelse 66">
            <a:extLst>
              <a:ext uri="{FF2B5EF4-FFF2-40B4-BE49-F238E27FC236}">
                <a16:creationId xmlns:a16="http://schemas.microsoft.com/office/drawing/2014/main" id="{646B16DA-684F-44B0-8411-5C63ABBF989E}"/>
              </a:ext>
            </a:extLst>
          </p:cNvPr>
          <p:cNvCxnSpPr/>
          <p:nvPr/>
        </p:nvCxnSpPr>
        <p:spPr>
          <a:xfrm>
            <a:off x="7031342" y="5173354"/>
            <a:ext cx="15843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B162B16D-6590-4B8F-97F2-85BBF00B527F}"/>
                  </a:ext>
                </a:extLst>
              </p14:cNvPr>
              <p14:cNvContentPartPr/>
              <p14:nvPr/>
            </p14:nvContentPartPr>
            <p14:xfrm>
              <a:off x="7736942" y="5161379"/>
              <a:ext cx="252720" cy="2520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B162B16D-6590-4B8F-97F2-85BBF00B52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7942" y="5152739"/>
                <a:ext cx="270360" cy="42840"/>
              </a:xfrm>
              <a:prstGeom prst="rect">
                <a:avLst/>
              </a:prstGeom>
            </p:spPr>
          </p:pic>
        </mc:Fallback>
      </mc:AlternateContent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E8BCA190-DD7C-421F-8180-0824DB3AF991}"/>
              </a:ext>
            </a:extLst>
          </p:cNvPr>
          <p:cNvCxnSpPr/>
          <p:nvPr/>
        </p:nvCxnSpPr>
        <p:spPr>
          <a:xfrm>
            <a:off x="4103102" y="5584785"/>
            <a:ext cx="17421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Lige pilforbindelse 79">
            <a:extLst>
              <a:ext uri="{FF2B5EF4-FFF2-40B4-BE49-F238E27FC236}">
                <a16:creationId xmlns:a16="http://schemas.microsoft.com/office/drawing/2014/main" id="{2163FF83-E3B0-4DFD-AEF5-2E46AFC2E75F}"/>
              </a:ext>
            </a:extLst>
          </p:cNvPr>
          <p:cNvCxnSpPr/>
          <p:nvPr/>
        </p:nvCxnSpPr>
        <p:spPr>
          <a:xfrm>
            <a:off x="5995686" y="5584785"/>
            <a:ext cx="7986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B27061B2-CE4E-4571-BD0E-E84133958467}"/>
              </a:ext>
            </a:extLst>
          </p:cNvPr>
          <p:cNvCxnSpPr/>
          <p:nvPr/>
        </p:nvCxnSpPr>
        <p:spPr>
          <a:xfrm>
            <a:off x="7031342" y="5465991"/>
            <a:ext cx="15843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Lige forbindelse 83">
            <a:extLst>
              <a:ext uri="{FF2B5EF4-FFF2-40B4-BE49-F238E27FC236}">
                <a16:creationId xmlns:a16="http://schemas.microsoft.com/office/drawing/2014/main" id="{E9C5C452-086F-4A0A-BA2F-823266D64746}"/>
              </a:ext>
            </a:extLst>
          </p:cNvPr>
          <p:cNvCxnSpPr/>
          <p:nvPr/>
        </p:nvCxnSpPr>
        <p:spPr>
          <a:xfrm>
            <a:off x="7031342" y="5735256"/>
            <a:ext cx="15843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Lige forbindelse 85">
            <a:extLst>
              <a:ext uri="{FF2B5EF4-FFF2-40B4-BE49-F238E27FC236}">
                <a16:creationId xmlns:a16="http://schemas.microsoft.com/office/drawing/2014/main" id="{5251BACE-7392-45B2-A4AE-FC5DF2A375A8}"/>
              </a:ext>
            </a:extLst>
          </p:cNvPr>
          <p:cNvCxnSpPr/>
          <p:nvPr/>
        </p:nvCxnSpPr>
        <p:spPr>
          <a:xfrm>
            <a:off x="4103102" y="6065134"/>
            <a:ext cx="17710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Lige forbindelse 87">
            <a:extLst>
              <a:ext uri="{FF2B5EF4-FFF2-40B4-BE49-F238E27FC236}">
                <a16:creationId xmlns:a16="http://schemas.microsoft.com/office/drawing/2014/main" id="{9AF91AFF-4E2A-45BA-9855-D19F0993AD55}"/>
              </a:ext>
            </a:extLst>
          </p:cNvPr>
          <p:cNvCxnSpPr/>
          <p:nvPr/>
        </p:nvCxnSpPr>
        <p:spPr>
          <a:xfrm>
            <a:off x="4103102" y="6360289"/>
            <a:ext cx="17421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Lige pilforbindelse 89">
            <a:extLst>
              <a:ext uri="{FF2B5EF4-FFF2-40B4-BE49-F238E27FC236}">
                <a16:creationId xmlns:a16="http://schemas.microsoft.com/office/drawing/2014/main" id="{D74C5F47-D1D8-4CA9-87AE-C5B23167A18A}"/>
              </a:ext>
            </a:extLst>
          </p:cNvPr>
          <p:cNvCxnSpPr/>
          <p:nvPr/>
        </p:nvCxnSpPr>
        <p:spPr>
          <a:xfrm>
            <a:off x="5995686" y="6221392"/>
            <a:ext cx="798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ge forbindelse 91">
            <a:extLst>
              <a:ext uri="{FF2B5EF4-FFF2-40B4-BE49-F238E27FC236}">
                <a16:creationId xmlns:a16="http://schemas.microsoft.com/office/drawing/2014/main" id="{B8A73969-2476-401B-BB1C-D040F402C33A}"/>
              </a:ext>
            </a:extLst>
          </p:cNvPr>
          <p:cNvCxnSpPr/>
          <p:nvPr/>
        </p:nvCxnSpPr>
        <p:spPr>
          <a:xfrm>
            <a:off x="7031342" y="6221392"/>
            <a:ext cx="2259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Lige forbindelse 95">
            <a:extLst>
              <a:ext uri="{FF2B5EF4-FFF2-40B4-BE49-F238E27FC236}">
                <a16:creationId xmlns:a16="http://schemas.microsoft.com/office/drawing/2014/main" id="{687ACA9D-DC4C-4FA0-8C11-7C0D98ED16E0}"/>
              </a:ext>
            </a:extLst>
          </p:cNvPr>
          <p:cNvCxnSpPr/>
          <p:nvPr/>
        </p:nvCxnSpPr>
        <p:spPr>
          <a:xfrm flipH="1">
            <a:off x="8241175" y="6221392"/>
            <a:ext cx="37452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Lige forbindelse 97">
            <a:extLst>
              <a:ext uri="{FF2B5EF4-FFF2-40B4-BE49-F238E27FC236}">
                <a16:creationId xmlns:a16="http://schemas.microsoft.com/office/drawing/2014/main" id="{CFA063BC-6886-43B3-999F-848F4430A1EF}"/>
              </a:ext>
            </a:extLst>
          </p:cNvPr>
          <p:cNvCxnSpPr/>
          <p:nvPr/>
        </p:nvCxnSpPr>
        <p:spPr>
          <a:xfrm flipH="1">
            <a:off x="7257327" y="6221392"/>
            <a:ext cx="2660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ge forbindelse 99">
            <a:extLst>
              <a:ext uri="{FF2B5EF4-FFF2-40B4-BE49-F238E27FC236}">
                <a16:creationId xmlns:a16="http://schemas.microsoft.com/office/drawing/2014/main" id="{0DC8B723-D02D-4140-9931-BF6028E4F44C}"/>
              </a:ext>
            </a:extLst>
          </p:cNvPr>
          <p:cNvCxnSpPr/>
          <p:nvPr/>
        </p:nvCxnSpPr>
        <p:spPr>
          <a:xfrm flipH="1">
            <a:off x="7523405" y="6221392"/>
            <a:ext cx="2547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Lige forbindelse 101">
            <a:extLst>
              <a:ext uri="{FF2B5EF4-FFF2-40B4-BE49-F238E27FC236}">
                <a16:creationId xmlns:a16="http://schemas.microsoft.com/office/drawing/2014/main" id="{C5C5C96B-10B7-4E82-96EE-A44697AD355B}"/>
              </a:ext>
            </a:extLst>
          </p:cNvPr>
          <p:cNvCxnSpPr/>
          <p:nvPr/>
        </p:nvCxnSpPr>
        <p:spPr>
          <a:xfrm flipH="1">
            <a:off x="7778187" y="6221392"/>
            <a:ext cx="21147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Lige forbindelse 103">
            <a:extLst>
              <a:ext uri="{FF2B5EF4-FFF2-40B4-BE49-F238E27FC236}">
                <a16:creationId xmlns:a16="http://schemas.microsoft.com/office/drawing/2014/main" id="{304F059F-5BCF-40A5-8D22-A8F47889FE1B}"/>
              </a:ext>
            </a:extLst>
          </p:cNvPr>
          <p:cNvCxnSpPr>
            <a:cxnSpLocks/>
          </p:cNvCxnSpPr>
          <p:nvPr/>
        </p:nvCxnSpPr>
        <p:spPr>
          <a:xfrm flipH="1">
            <a:off x="7989662" y="6221392"/>
            <a:ext cx="2515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8" name="Håndskrift 107">
                <a:extLst>
                  <a:ext uri="{FF2B5EF4-FFF2-40B4-BE49-F238E27FC236}">
                    <a16:creationId xmlns:a16="http://schemas.microsoft.com/office/drawing/2014/main" id="{D88F3170-6A52-4AB3-AA3A-915B34F13CC6}"/>
                  </a:ext>
                </a:extLst>
              </p14:cNvPr>
              <p14:cNvContentPartPr/>
              <p14:nvPr/>
            </p14:nvContentPartPr>
            <p14:xfrm>
              <a:off x="9925022" y="4421219"/>
              <a:ext cx="205200" cy="175680"/>
            </p14:xfrm>
          </p:contentPart>
        </mc:Choice>
        <mc:Fallback>
          <p:pic>
            <p:nvPicPr>
              <p:cNvPr id="108" name="Håndskrift 107">
                <a:extLst>
                  <a:ext uri="{FF2B5EF4-FFF2-40B4-BE49-F238E27FC236}">
                    <a16:creationId xmlns:a16="http://schemas.microsoft.com/office/drawing/2014/main" id="{D88F3170-6A52-4AB3-AA3A-915B34F13C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16382" y="4412579"/>
                <a:ext cx="222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4" name="Håndskrift 113">
                <a:extLst>
                  <a:ext uri="{FF2B5EF4-FFF2-40B4-BE49-F238E27FC236}">
                    <a16:creationId xmlns:a16="http://schemas.microsoft.com/office/drawing/2014/main" id="{85FEA6E6-A033-47BB-B757-6366540E4748}"/>
                  </a:ext>
                </a:extLst>
              </p14:cNvPr>
              <p14:cNvContentPartPr/>
              <p14:nvPr/>
            </p14:nvContentPartPr>
            <p14:xfrm>
              <a:off x="9867062" y="5046539"/>
              <a:ext cx="292680" cy="156240"/>
            </p14:xfrm>
          </p:contentPart>
        </mc:Choice>
        <mc:Fallback>
          <p:pic>
            <p:nvPicPr>
              <p:cNvPr id="114" name="Håndskrift 113">
                <a:extLst>
                  <a:ext uri="{FF2B5EF4-FFF2-40B4-BE49-F238E27FC236}">
                    <a16:creationId xmlns:a16="http://schemas.microsoft.com/office/drawing/2014/main" id="{85FEA6E6-A033-47BB-B757-6366540E47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58422" y="5037560"/>
                <a:ext cx="310320" cy="173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7" name="Håndskrift 116">
                <a:extLst>
                  <a:ext uri="{FF2B5EF4-FFF2-40B4-BE49-F238E27FC236}">
                    <a16:creationId xmlns:a16="http://schemas.microsoft.com/office/drawing/2014/main" id="{970E331F-E0FB-4E6B-8B1F-2B80E384861E}"/>
                  </a:ext>
                </a:extLst>
              </p14:cNvPr>
              <p14:cNvContentPartPr/>
              <p14:nvPr/>
            </p14:nvContentPartPr>
            <p14:xfrm>
              <a:off x="9861302" y="6117179"/>
              <a:ext cx="234360" cy="254880"/>
            </p14:xfrm>
          </p:contentPart>
        </mc:Choice>
        <mc:Fallback>
          <p:pic>
            <p:nvPicPr>
              <p:cNvPr id="117" name="Håndskrift 116">
                <a:extLst>
                  <a:ext uri="{FF2B5EF4-FFF2-40B4-BE49-F238E27FC236}">
                    <a16:creationId xmlns:a16="http://schemas.microsoft.com/office/drawing/2014/main" id="{970E331F-E0FB-4E6B-8B1F-2B80E38486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52662" y="6108179"/>
                <a:ext cx="2520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8" name="Håndskrift 117">
                <a:extLst>
                  <a:ext uri="{FF2B5EF4-FFF2-40B4-BE49-F238E27FC236}">
                    <a16:creationId xmlns:a16="http://schemas.microsoft.com/office/drawing/2014/main" id="{360AEA0A-26F4-4FAE-B823-12362E7021C7}"/>
                  </a:ext>
                </a:extLst>
              </p14:cNvPr>
              <p14:cNvContentPartPr/>
              <p14:nvPr/>
            </p14:nvContentPartPr>
            <p14:xfrm>
              <a:off x="9971462" y="4689419"/>
              <a:ext cx="186120" cy="196200"/>
            </p14:xfrm>
          </p:contentPart>
        </mc:Choice>
        <mc:Fallback>
          <p:pic>
            <p:nvPicPr>
              <p:cNvPr id="118" name="Håndskrift 117">
                <a:extLst>
                  <a:ext uri="{FF2B5EF4-FFF2-40B4-BE49-F238E27FC236}">
                    <a16:creationId xmlns:a16="http://schemas.microsoft.com/office/drawing/2014/main" id="{360AEA0A-26F4-4FAE-B823-12362E7021C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62462" y="4680419"/>
                <a:ext cx="2037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9" name="Håndskrift 118">
                <a:extLst>
                  <a:ext uri="{FF2B5EF4-FFF2-40B4-BE49-F238E27FC236}">
                    <a16:creationId xmlns:a16="http://schemas.microsoft.com/office/drawing/2014/main" id="{EEE7D987-13FA-49C6-A925-223451B382B5}"/>
                  </a:ext>
                </a:extLst>
              </p14:cNvPr>
              <p14:cNvContentPartPr/>
              <p14:nvPr/>
            </p14:nvContentPartPr>
            <p14:xfrm>
              <a:off x="9884702" y="5359019"/>
              <a:ext cx="223560" cy="199080"/>
            </p14:xfrm>
          </p:contentPart>
        </mc:Choice>
        <mc:Fallback>
          <p:pic>
            <p:nvPicPr>
              <p:cNvPr id="119" name="Håndskrift 118">
                <a:extLst>
                  <a:ext uri="{FF2B5EF4-FFF2-40B4-BE49-F238E27FC236}">
                    <a16:creationId xmlns:a16="http://schemas.microsoft.com/office/drawing/2014/main" id="{EEE7D987-13FA-49C6-A925-223451B382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75702" y="5350379"/>
                <a:ext cx="241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Håndskrift 119">
                <a:extLst>
                  <a:ext uri="{FF2B5EF4-FFF2-40B4-BE49-F238E27FC236}">
                    <a16:creationId xmlns:a16="http://schemas.microsoft.com/office/drawing/2014/main" id="{0CE57623-7A2C-41AB-9288-FDBC3CB0BC03}"/>
                  </a:ext>
                </a:extLst>
              </p14:cNvPr>
              <p14:cNvContentPartPr/>
              <p14:nvPr/>
            </p14:nvContentPartPr>
            <p14:xfrm>
              <a:off x="9832502" y="5637659"/>
              <a:ext cx="215640" cy="222840"/>
            </p14:xfrm>
          </p:contentPart>
        </mc:Choice>
        <mc:Fallback>
          <p:pic>
            <p:nvPicPr>
              <p:cNvPr id="120" name="Håndskrift 119">
                <a:extLst>
                  <a:ext uri="{FF2B5EF4-FFF2-40B4-BE49-F238E27FC236}">
                    <a16:creationId xmlns:a16="http://schemas.microsoft.com/office/drawing/2014/main" id="{0CE57623-7A2C-41AB-9288-FDBC3CB0BC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23862" y="5629019"/>
                <a:ext cx="23328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9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A4D9B-7CB9-48A6-BBFE-C6ED0C10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Feedforward Neural Networks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88919E-581C-4343-A703-69298001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803" cy="1015960"/>
          </a:xfrm>
        </p:spPr>
        <p:txBody>
          <a:bodyPr/>
          <a:lstStyle/>
          <a:p>
            <a:r>
              <a:rPr lang="en-GB" dirty="0"/>
              <a:t>Simple form of neural network</a:t>
            </a:r>
          </a:p>
          <a:p>
            <a:r>
              <a:rPr lang="en-GB" dirty="0"/>
              <a:t>Make classifications.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A5DE07F-79BD-4F9C-936C-5DA6DED9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68" y="2787512"/>
            <a:ext cx="5941239" cy="342178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E7C4E9F3-8160-4348-8309-054D82A96557}"/>
              </a:ext>
            </a:extLst>
          </p:cNvPr>
          <p:cNvSpPr txBox="1"/>
          <p:nvPr/>
        </p:nvSpPr>
        <p:spPr>
          <a:xfrm>
            <a:off x="5081286" y="6273478"/>
            <a:ext cx="25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learnopencv.com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776FE3C-5802-4BF5-88F6-F1FE51AA8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21" y="2777072"/>
            <a:ext cx="3577514" cy="27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7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E6305-7426-44A9-9B5E-844A2624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970A33-EC1C-4E08-9D25-976949C8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322"/>
          </a:xfrm>
        </p:spPr>
        <p:txBody>
          <a:bodyPr/>
          <a:lstStyle/>
          <a:p>
            <a:r>
              <a:rPr lang="en-GB" dirty="0"/>
              <a:t>A number of experiments were done in the paper to test different kinds of genetic stepping methods, as well as the idea in general. </a:t>
            </a:r>
          </a:p>
          <a:p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7E4B1A0-1C2D-4BE9-B89F-9A834FF3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8" y="3293976"/>
            <a:ext cx="3279779" cy="244815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7A22CFD-FA25-4F63-ADB1-B07608E0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19" y="3293976"/>
            <a:ext cx="3064727" cy="244815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E0D2A4CF-BA8B-4B87-A68C-6F3756596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06" y="3430288"/>
            <a:ext cx="2800199" cy="22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8E7E8-4DDB-4C12-A868-5139F108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Experiments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6420A6D-5142-427D-BFBD-A7F664AAA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8" y="2288988"/>
            <a:ext cx="3163245" cy="267956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73EFD7F-ECCA-4961-AF64-7B1CF301B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49" y="2401107"/>
            <a:ext cx="3163244" cy="25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6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Training Feedforward Neural Networks Using Genetic Algorithms</vt:lpstr>
      <vt:lpstr>Genetic Algorithms </vt:lpstr>
      <vt:lpstr>Feedforward Neural Networks</vt:lpstr>
      <vt:lpstr>Experiments </vt:lpstr>
      <vt:lpstr>More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Feedforward Neural Networks Using Genetic Algorithms</dc:title>
  <dc:creator>Christian Højer Skjellerup</dc:creator>
  <cp:lastModifiedBy>Christian Højer Skjellerup</cp:lastModifiedBy>
  <cp:revision>8</cp:revision>
  <dcterms:created xsi:type="dcterms:W3CDTF">2018-03-07T09:47:24Z</dcterms:created>
  <dcterms:modified xsi:type="dcterms:W3CDTF">2018-03-07T12:06:04Z</dcterms:modified>
</cp:coreProperties>
</file>