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1" d="100"/>
          <a:sy n="41" d="100"/>
        </p:scale>
        <p:origin x="-120" y="-15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66705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How to </a:t>
            </a:r>
            <a:r>
              <a:rPr lang="da" sz="1800" b="1" i="1"/>
              <a:t>not</a:t>
            </a:r>
            <a:r>
              <a:rPr lang="da" sz="1800"/>
              <a:t> optimize the optimization.</a:t>
            </a:r>
            <a:endParaRPr sz="1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Symmetry:g(z^-1) = z g(z)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symmetric: Pr(X_k(t) </a:t>
            </a:r>
            <a:r>
              <a:rPr lang="da" sz="1800">
                <a:solidFill>
                  <a:schemeClr val="dk1"/>
                </a:solidFill>
              </a:rPr>
              <a:t>→</a:t>
            </a:r>
            <a:r>
              <a:rPr lang="da" sz="1800"/>
              <a:t> Y) = Pr(Y </a:t>
            </a:r>
            <a:r>
              <a:rPr lang="da" sz="1800">
                <a:solidFill>
                  <a:schemeClr val="dk1"/>
                </a:solidFill>
              </a:rPr>
              <a:t>→</a:t>
            </a:r>
            <a:r>
              <a:rPr lang="da" sz="1800"/>
              <a:t> X_k(t))</a:t>
            </a:r>
            <a:endParaRPr sz="180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Metropolis-Hastings acceptance prob: min{ 1, Z^(n-1) π(Y) / π(X_k(t)) } ← detailed balance for Markov chain is satisfied.</a:t>
            </a:r>
            <a:endParaRPr sz="18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symmetric : </a:t>
            </a:r>
            <a:r>
              <a:rPr lang="da" sz="1800">
                <a:solidFill>
                  <a:schemeClr val="dk1"/>
                </a:solidFill>
              </a:rPr>
              <a:t>Pr( X → X + W = Y ) = Pr(Y → Y − W = X )</a:t>
            </a:r>
            <a:endParaRPr sz="1800">
              <a:solidFill>
                <a:schemeClr val="dk1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>
                <a:solidFill>
                  <a:schemeClr val="dk1"/>
                </a:solidFill>
              </a:rPr>
              <a:t>Metropolis acceptance probability: min{ 1, π(Y)/π(x) } ← detailed balance is insured.</a:t>
            </a:r>
            <a:endParaRPr sz="18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They also tested sampling from the invariant distribution of the stochastic Allen-Cahn equation.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They discretized the integral to 100 trapezoids.</a:t>
            </a:r>
            <a:endParaRPr sz="18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In this problem the walk move had the best performance time.</a:t>
            </a:r>
            <a:endParaRPr sz="18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da" sz="2400">
                <a:solidFill>
                  <a:schemeClr val="dk2"/>
                </a:solidFill>
              </a:rPr>
              <a:t>large ~ 100 makes a good approx of the density</a:t>
            </a:r>
            <a:endParaRPr sz="24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-1" y="577300"/>
            <a:ext cx="9074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Ensemble Samplers with Affine Invariance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/>
              <a:t>Jonathan Goodman &amp; Jonathan Weare</a:t>
            </a:r>
            <a:endParaRPr sz="11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/>
              <a:t>(2010)</a:t>
            </a:r>
            <a:endParaRPr sz="1100"/>
          </a:p>
        </p:txBody>
      </p:sp>
      <p:sp>
        <p:nvSpPr>
          <p:cNvPr id="56" name="Shape 56"/>
          <p:cNvSpPr txBox="1"/>
          <p:nvPr/>
        </p:nvSpPr>
        <p:spPr>
          <a:xfrm>
            <a:off x="311650" y="3635025"/>
            <a:ext cx="85206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 sz="1800"/>
              <a:t>E. S. Martiny and A. K. Ravn</a:t>
            </a:r>
            <a:endParaRPr sz="18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a" sz="1000"/>
              <a:t>Niels Bohr Institute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The Problem</a:t>
            </a:r>
            <a:endParaRPr/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00" y="1149125"/>
            <a:ext cx="3919600" cy="343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6900" y="1017725"/>
            <a:ext cx="4292300" cy="3419738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36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An affine transformation is a transformation on the form </a:t>
            </a:r>
            <a:r>
              <a:rPr lang="da" i="1"/>
              <a:t>Ax + b </a:t>
            </a:r>
            <a:r>
              <a:rPr lang="da"/>
              <a:t>that preserves points, parallel lines and parallel planes.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A move is affine invariant iff the same affine transformation performed before the move algorithm or after the move algorithm produces the same result.</a:t>
            </a:r>
            <a:endParaRPr/>
          </a:p>
        </p:txBody>
      </p:sp>
      <p:pic>
        <p:nvPicPr>
          <p:cNvPr id="70" name="Shape 70"/>
          <p:cNvPicPr preferRelativeResize="0"/>
          <p:nvPr/>
        </p:nvPicPr>
        <p:blipFill rotWithShape="1">
          <a:blip r:embed="rId3">
            <a:alphaModFix/>
          </a:blip>
          <a:srcRect l="3360" t="-2200" r="-3359" b="2199"/>
          <a:stretch/>
        </p:blipFill>
        <p:spPr>
          <a:xfrm>
            <a:off x="6437925" y="2520847"/>
            <a:ext cx="2394375" cy="213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900" y="2730473"/>
            <a:ext cx="2693075" cy="6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0554" y="3090450"/>
            <a:ext cx="1621969" cy="38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Affine invariance</a:t>
            </a:r>
            <a:endParaRPr/>
          </a:p>
        </p:txBody>
      </p:sp>
      <p:pic>
        <p:nvPicPr>
          <p:cNvPr id="74" name="Shape 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550" y="2557551"/>
            <a:ext cx="2394376" cy="38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549" y="3721600"/>
            <a:ext cx="3260626" cy="33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60550" y="4120098"/>
            <a:ext cx="4708200" cy="25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65450"/>
            <a:ext cx="2807350" cy="17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3775" y="3485750"/>
            <a:ext cx="2953450" cy="9844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Stretch move</a:t>
            </a:r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1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stretch move uses another walker in the ensamble to make the proposal for the next move.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1600"/>
              </a:spcAft>
              <a:buSzPts val="1800"/>
              <a:buChar char="●"/>
            </a:pPr>
            <a:r>
              <a:rPr lang="da"/>
              <a:t>All possible proposals lie on the line that contains both walkers positions in parameter space.</a:t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700" y="2766176"/>
            <a:ext cx="5023624" cy="43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58750"/>
            <a:ext cx="3228725" cy="2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Walk move</a:t>
            </a: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5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walk move uses at least two other walkers in the ensemble (sub-ensemble) to make a proposal for a new move. 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proposal adds a stochastic variable with same covariance as the sub-ensemble to the current position of the walker. </a:t>
            </a:r>
            <a:endParaRPr/>
          </a:p>
        </p:txBody>
      </p:sp>
      <p:pic>
        <p:nvPicPr>
          <p:cNvPr id="95" name="Shape 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425" y="2725370"/>
            <a:ext cx="3540300" cy="42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663" y="3362345"/>
            <a:ext cx="317182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Performance</a:t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175" y="2715075"/>
            <a:ext cx="5209751" cy="12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903" y="822150"/>
            <a:ext cx="2150000" cy="171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64200" cy="5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da"/>
              <a:t>Rosenbrock distribution test</a:t>
            </a:r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5939650" y="1152475"/>
            <a:ext cx="289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sz="1100">
                <a:solidFill>
                  <a:schemeClr val="dk1"/>
                </a:solidFill>
              </a:rPr>
              <a:t>Sampling from invariant distribution of the stochastic Allen-Cahn equation.</a:t>
            </a: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07" name="Shape 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1475" y="1750384"/>
            <a:ext cx="2892600" cy="148291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Ending remarks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These algorithms works the best when the walker ensemble is large.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The </a:t>
            </a:r>
            <a:r>
              <a:rPr lang="da">
                <a:latin typeface="Courier New"/>
                <a:ea typeface="Courier New"/>
                <a:cs typeface="Courier New"/>
                <a:sym typeface="Courier New"/>
              </a:rPr>
              <a:t>emcee</a:t>
            </a:r>
            <a:r>
              <a:rPr lang="da"/>
              <a:t> python package utilizes a stretch move algorithm optimized for parallelization to compute MCMCs.</a:t>
            </a:r>
            <a:endParaRPr/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da"/>
              <a:t>In the next big release of </a:t>
            </a:r>
            <a:r>
              <a:rPr lang="da">
                <a:latin typeface="Courier New"/>
                <a:ea typeface="Courier New"/>
                <a:cs typeface="Courier New"/>
                <a:sym typeface="Courier New"/>
              </a:rPr>
              <a:t>emcee</a:t>
            </a:r>
            <a:r>
              <a:rPr lang="da"/>
              <a:t> (v3.0) they are going to implement the walk move along with other ensemble samplers, as well as single-particle Metropolis.</a:t>
            </a:r>
            <a:endParaRPr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Macintosh PowerPoint</Application>
  <PresentationFormat>On-screen Show (16:9)</PresentationFormat>
  <Paragraphs>38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Simple Light</vt:lpstr>
      <vt:lpstr>Ensemble Samplers with Affine Invariance</vt:lpstr>
      <vt:lpstr>The Problem</vt:lpstr>
      <vt:lpstr>Affine invariance</vt:lpstr>
      <vt:lpstr>Stretch move</vt:lpstr>
      <vt:lpstr>Walk move</vt:lpstr>
      <vt:lpstr>Performance</vt:lpstr>
      <vt:lpstr>Ending remarks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Samplers with Affine Invariance</dc:title>
  <cp:lastModifiedBy>Jason Koskinen</cp:lastModifiedBy>
  <cp:revision>1</cp:revision>
  <dcterms:modified xsi:type="dcterms:W3CDTF">2018-03-17T13:52:20Z</dcterms:modified>
</cp:coreProperties>
</file>