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7715" r:id="rId5"/>
    <p:sldId id="7726" r:id="rId6"/>
    <p:sldId id="1986356022" r:id="rId7"/>
    <p:sldId id="1986356023" r:id="rId8"/>
    <p:sldId id="103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840"/>
    <a:srgbClr val="001A6F"/>
    <a:srgbClr val="001573"/>
    <a:srgbClr val="CA484B"/>
    <a:srgbClr val="B0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806" autoAdjust="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91E64F0-F6A9-C447-8DA1-B7B144394D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61E74F-FE3C-8D40-B805-C7DA820945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FB0A-D16A-6041-AF7D-0A0EE4A84A4C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A1C914-DBA2-5D42-BC0F-CD8B651E5B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2F20E2-5E1B-E045-976E-A7D3E6FF2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A6A3F-972B-114A-8C33-A06DB9E770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50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D92A3-D3C6-4D01-957D-63DA3284819F}" type="datetimeFigureOut">
              <a:rPr lang="en-US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FBAE-43F2-4DDE-B5C9-AE4DA3CF9B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FBAE-43F2-4DDE-B5C9-AE4DA3CF9B3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8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FBAE-43F2-4DDE-B5C9-AE4DA3CF9B3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512E540-E7C4-49E1-8307-A795C83204A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323E91"/>
              </a:buClr>
              <a:buSzTx/>
              <a:buFont typeface="Arial"/>
              <a:buNone/>
              <a:tabLst/>
              <a:defRPr b="0" i="0" u="none"/>
            </a:lvl1pPr>
          </a:lstStyle>
          <a:p>
            <a:r>
              <a:rPr lang="fr-FR"/>
              <a:t> 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09799C73-EFA9-4CEB-9382-CB86B65B7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7021199" y="4716084"/>
            <a:ext cx="1648800" cy="295200"/>
          </a:xfrm>
          <a:solidFill>
            <a:schemeClr val="accent2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vert="horz" lIns="0" tIns="36000" rIns="0" bIns="0" rtlCol="0" anchor="ctr" anchorCtr="0">
            <a:noAutofit/>
          </a:bodyPr>
          <a:lstStyle>
            <a:lvl1pPr algn="ctr">
              <a:defRPr lang="fr-FR" sz="1200" b="0" baseline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/>
              <a:t>DATE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3BB2E89-E7CD-42B9-888D-C41A1D2C3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142000"/>
            <a:ext cx="2574000" cy="2574000"/>
          </a:xfrm>
          <a:solidFill>
            <a:schemeClr val="bg1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lIns="144000" tIns="144000" rIns="144000" bIns="144000" anchor="ctr"/>
          <a:lstStyle>
            <a:lvl1pPr algn="ctr">
              <a:defRPr sz="220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/>
              <a:t>Titre </a:t>
            </a:r>
            <a:br>
              <a:rPr lang="fr-FR"/>
            </a:br>
            <a:r>
              <a:rPr lang="fr-FR"/>
              <a:t>ou logo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7B6384-30B0-7B41-9026-4AA3E8B44D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4E69E4-3E3A-7D40-BBBF-101512C4C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Espace réservé pour une image  5">
            <a:extLst>
              <a:ext uri="{FF2B5EF4-FFF2-40B4-BE49-F238E27FC236}">
                <a16:creationId xmlns:a16="http://schemas.microsoft.com/office/drawing/2014/main" id="{E2C5F5B4-1D30-8046-94FA-632A23076C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868488"/>
            <a:ext cx="4854575" cy="399732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 a picture here</a:t>
            </a:r>
          </a:p>
        </p:txBody>
      </p: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30AF5C06-9AC7-8C43-9F57-1D68041D57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06311" y="2523331"/>
            <a:ext cx="6369689" cy="2574925"/>
          </a:xfr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:</a:t>
            </a:r>
            <a:endParaRPr lang="fr-FR" b="1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73DA0F-353E-1742-994C-A37229EB9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2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440367-8B1E-BE44-800F-AA71BF41F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EB30C3-4F6C-B647-8005-BFB09CDF99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8347" y="2523331"/>
            <a:ext cx="4368861" cy="2165401"/>
          </a:xfr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:</a:t>
            </a:r>
            <a:endParaRPr lang="fr-FR" b="1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2DC9704-55F4-164B-B1E4-8F6F4F3B4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  <p:sp>
        <p:nvSpPr>
          <p:cNvPr id="10" name="Espace réservé pour une image  3">
            <a:extLst>
              <a:ext uri="{FF2B5EF4-FFF2-40B4-BE49-F238E27FC236}">
                <a16:creationId xmlns:a16="http://schemas.microsoft.com/office/drawing/2014/main" id="{0A478E2A-19A4-FF4B-906D-E5173993584C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910632" y="2212771"/>
            <a:ext cx="5129471" cy="3132282"/>
          </a:xfrm>
          <a:solidFill>
            <a:schemeClr val="bg1"/>
          </a:solidFill>
        </p:spPr>
      </p:sp>
    </p:spTree>
    <p:extLst>
      <p:ext uri="{BB962C8B-B14F-4D97-AF65-F5344CB8AC3E}">
        <p14:creationId xmlns:p14="http://schemas.microsoft.com/office/powerpoint/2010/main" val="406972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440367-8B1E-BE44-800F-AA71BF41F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2DC9704-55F4-164B-B1E4-8F6F4F3B4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  <p:sp>
        <p:nvSpPr>
          <p:cNvPr id="9" name="Espace réservé pour une image  30">
            <a:extLst>
              <a:ext uri="{FF2B5EF4-FFF2-40B4-BE49-F238E27FC236}">
                <a16:creationId xmlns:a16="http://schemas.microsoft.com/office/drawing/2014/main" id="{C74B56E1-E550-3941-8635-6A5296DC81A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5007847" y="2708921"/>
            <a:ext cx="1024498" cy="2227426"/>
          </a:xfrm>
          <a:solidFill>
            <a:schemeClr val="bg1"/>
          </a:solidFill>
        </p:spPr>
      </p:sp>
      <p:sp>
        <p:nvSpPr>
          <p:cNvPr id="8" name="Espace réservé pour une image  28">
            <a:extLst>
              <a:ext uri="{FF2B5EF4-FFF2-40B4-BE49-F238E27FC236}">
                <a16:creationId xmlns:a16="http://schemas.microsoft.com/office/drawing/2014/main" id="{1740D1B8-31C9-A947-92FE-B7642E00190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890389" y="2174515"/>
            <a:ext cx="3909467" cy="2454062"/>
          </a:xfrm>
        </p:spPr>
      </p:sp>
    </p:spTree>
    <p:extLst>
      <p:ext uri="{BB962C8B-B14F-4D97-AF65-F5344CB8AC3E}">
        <p14:creationId xmlns:p14="http://schemas.microsoft.com/office/powerpoint/2010/main" val="131365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7A9401-4F57-AF44-870E-4C28286D0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Espace réservé pour une image  5">
            <a:extLst>
              <a:ext uri="{FF2B5EF4-FFF2-40B4-BE49-F238E27FC236}">
                <a16:creationId xmlns:a16="http://schemas.microsoft.com/office/drawing/2014/main" id="{D5C399A8-56A2-A24C-A073-9B720D8ED74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1235" y="1524350"/>
            <a:ext cx="7704306" cy="477057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 a picture here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DFD64C12-9149-0843-A44C-CBD6F0F999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4403" y="1524350"/>
            <a:ext cx="2861597" cy="4770576"/>
          </a:xfr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:</a:t>
            </a:r>
            <a:endParaRPr lang="fr-FR" b="1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6547D54-D339-7D49-954B-A57F019BD3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2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023FB7-582F-C940-A940-3689568EE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Espace réservé pour une image  5">
            <a:extLst>
              <a:ext uri="{FF2B5EF4-FFF2-40B4-BE49-F238E27FC236}">
                <a16:creationId xmlns:a16="http://schemas.microsoft.com/office/drawing/2014/main" id="{9440B905-7D15-144D-A5FA-BC441C4DE7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18836" y="2860676"/>
            <a:ext cx="2000000" cy="399732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BF6AF4E0-F377-CE4E-B81B-106D6DD786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9466" y="1224429"/>
            <a:ext cx="2000000" cy="563357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9" name="Espace réservé pour une image  5">
            <a:extLst>
              <a:ext uri="{FF2B5EF4-FFF2-40B4-BE49-F238E27FC236}">
                <a16:creationId xmlns:a16="http://schemas.microsoft.com/office/drawing/2014/main" id="{5393A447-C803-A046-9D25-B007C376233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2067" y="2863980"/>
            <a:ext cx="2000000" cy="399402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FC3D1F9-80AE-9D4F-95BD-0E9806D2E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39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B49F56-4D15-5C41-AB14-658308AEF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Espace réservé pour une image  5">
            <a:extLst>
              <a:ext uri="{FF2B5EF4-FFF2-40B4-BE49-F238E27FC236}">
                <a16:creationId xmlns:a16="http://schemas.microsoft.com/office/drawing/2014/main" id="{1DB0A989-74E4-2F40-BA56-0032DA8252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58679" y="1490925"/>
            <a:ext cx="2083941" cy="156532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5" name="Espace réservé pour une image  5">
            <a:extLst>
              <a:ext uri="{FF2B5EF4-FFF2-40B4-BE49-F238E27FC236}">
                <a16:creationId xmlns:a16="http://schemas.microsoft.com/office/drawing/2014/main" id="{CCAAE99B-B460-7D47-B902-2852D00706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49381" y="1490925"/>
            <a:ext cx="2083940" cy="155130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D8F9E1D0-16F0-3047-B9F3-1719EAD12FF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74871" y="3210566"/>
            <a:ext cx="2083940" cy="156735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577D5D9F-9E63-F747-B6FA-157F02A8A22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8680" y="4974048"/>
            <a:ext cx="2083940" cy="156532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8" name="Espace réservé pour une image  5">
            <a:extLst>
              <a:ext uri="{FF2B5EF4-FFF2-40B4-BE49-F238E27FC236}">
                <a16:creationId xmlns:a16="http://schemas.microsoft.com/office/drawing/2014/main" id="{860662CA-8184-A14B-8408-AF1F25E0A6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49381" y="4974048"/>
            <a:ext cx="2083940" cy="156532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E7458BC-B404-3947-BBC5-A825A719E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5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3A7E6B-9A90-0B48-9A9A-FEA63CB51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E9B0F2FE-61CF-384C-9280-1416CDFFB0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3387" y="1984444"/>
            <a:ext cx="1828800" cy="397861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0" name="Espace réservé pour une image  5">
            <a:extLst>
              <a:ext uri="{FF2B5EF4-FFF2-40B4-BE49-F238E27FC236}">
                <a16:creationId xmlns:a16="http://schemas.microsoft.com/office/drawing/2014/main" id="{E607EF68-6491-D648-8B32-F9B809910F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18689" y="1984444"/>
            <a:ext cx="1828800" cy="397861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3F4CFF97-A889-CE41-8BEF-6873F814B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85875" y="1984444"/>
            <a:ext cx="1828800" cy="397861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457E94FE-4EFA-334C-A9FA-F759A3D947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847200" y="1984444"/>
            <a:ext cx="1828800" cy="397861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Drag and drop</a:t>
            </a:r>
          </a:p>
          <a:p>
            <a:r>
              <a:rPr lang="en-GB"/>
              <a:t>a picture here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717DD99-8E4D-414E-930A-C202087CC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9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37C7E6AE-BBEE-481D-A6BB-73D1CF586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5038AD1-15F8-9845-AD1C-9328E849F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567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AD7FE8-A107-4FE7-94A0-D697CD2D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39349"/>
            <a:ext cx="11160001" cy="14087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algn="l">
              <a:defRPr sz="1700" b="1">
                <a:solidFill>
                  <a:schemeClr val="tx2"/>
                </a:solidFill>
              </a:defRPr>
            </a:lvl1pPr>
            <a:lvl2pPr marL="180000" indent="-180000" algn="l">
              <a:buClrTx/>
              <a:buFont typeface="Wingdings" panose="05000000000000000000" pitchFamily="2" charset="2"/>
              <a:buChar char="§"/>
              <a:defRPr sz="1700" b="1">
                <a:solidFill>
                  <a:schemeClr val="tx2"/>
                </a:solidFill>
              </a:defRPr>
            </a:lvl2pPr>
            <a:lvl3pPr marL="720000" indent="-180000" algn="l">
              <a:buClrTx/>
              <a:buFont typeface="Wingdings" panose="05000000000000000000" pitchFamily="2" charset="2"/>
              <a:buChar char="§"/>
              <a:defRPr sz="1700" b="1"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37C7E6AE-BBEE-481D-A6BB-73D1CF586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9E3875A-5C92-6E40-A022-7EDFCEF83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04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8AC74-5E8D-49AA-A954-E852AC12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AD7FE8-A107-4FE7-94A0-D697CD2D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439349"/>
            <a:ext cx="11160001" cy="51020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algn="l">
              <a:defRPr sz="1400" b="0">
                <a:solidFill>
                  <a:schemeClr val="accent4"/>
                </a:solidFill>
              </a:defRPr>
            </a:lvl1pPr>
            <a:lvl2pPr marL="180000" indent="-180000" algn="l">
              <a:buClrTx/>
              <a:buFont typeface="Wingdings" panose="05000000000000000000" pitchFamily="2" charset="2"/>
              <a:buChar char="§"/>
              <a:defRPr sz="1400" b="0">
                <a:solidFill>
                  <a:schemeClr val="accent4"/>
                </a:solidFill>
              </a:defRPr>
            </a:lvl2pPr>
            <a:lvl3pPr marL="720000" indent="-180000" algn="l">
              <a:buClrTx/>
              <a:buFont typeface="Wingdings" panose="05000000000000000000" pitchFamily="2" charset="2"/>
              <a:buChar char="§"/>
              <a:defRPr sz="1100" b="0">
                <a:solidFill>
                  <a:schemeClr val="accent4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37C7E6AE-BBEE-481D-A6BB-73D1CF586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512E540-E7C4-49E1-8307-A795C83204A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323E91"/>
              </a:buClr>
              <a:buSzTx/>
              <a:buFont typeface="Arial"/>
              <a:buNone/>
              <a:tabLst/>
              <a:defRPr b="0" i="0" u="none"/>
            </a:lvl1pPr>
          </a:lstStyle>
          <a:p>
            <a:r>
              <a:rPr lang="fr-FR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D53DB-E89C-48E9-84AE-65DBE69B8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2000" y="4715995"/>
            <a:ext cx="5147999" cy="1008147"/>
          </a:xfrm>
          <a:solidFill>
            <a:schemeClr val="accent1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vert="horz" lIns="144000" tIns="144000" rIns="144000" bIns="144000" rtlCol="0" anchor="ctr" anchorCtr="0">
            <a:noAutofit/>
          </a:bodyPr>
          <a:lstStyle>
            <a:lvl1pPr algn="ctr">
              <a:defRPr lang="fr-FR" sz="1800" b="1" baseline="0" smtClean="0">
                <a:solidFill>
                  <a:schemeClr val="bg1"/>
                </a:solidFill>
                <a:effectLst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 algn="ctr">
              <a:spcBef>
                <a:spcPct val="0"/>
              </a:spcBef>
            </a:pPr>
            <a:r>
              <a:rPr lang="fr-FR" err="1"/>
              <a:t>Title</a:t>
            </a:r>
            <a:endParaRPr lang="fr-FR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09799C73-EFA9-4CEB-9382-CB86B65B7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7021199" y="1846800"/>
            <a:ext cx="1648800" cy="295200"/>
          </a:xfrm>
          <a:solidFill>
            <a:schemeClr val="accent2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vert="horz" lIns="0" tIns="36000" rIns="0" bIns="0" rtlCol="0" anchor="ctr" anchorCtr="0">
            <a:noAutofit/>
          </a:bodyPr>
          <a:lstStyle>
            <a:lvl1pPr algn="ctr">
              <a:defRPr lang="fr-FR" sz="1200" b="0" baseline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/>
              <a:t>DATE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3BB2E89-E7CD-42B9-888D-C41A1D2C3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142000"/>
            <a:ext cx="2574000" cy="2574000"/>
          </a:xfrm>
          <a:solidFill>
            <a:schemeClr val="bg1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lIns="144000" tIns="144000" rIns="144000" bIns="144000" anchor="ctr"/>
          <a:lstStyle>
            <a:lvl1pPr algn="ctr">
              <a:defRPr sz="280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5529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665BFF-4DB8-4E53-9F2F-AEA055A65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F7F3B279-9DE9-4561-BE7E-C7ED20C007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6095999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75F28860-21D2-43CB-9792-4C89493FE4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17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97E039-6F40-8F4C-AFB3-CEE2AAC5C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34954" y="6541399"/>
            <a:ext cx="467445" cy="226714"/>
          </a:xfrm>
        </p:spPr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5127A3B-001B-464B-96A7-27F8BDE6D2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573F4F-7A39-2E46-984E-9FE6967595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7405" y="2214138"/>
            <a:ext cx="4257189" cy="2511006"/>
          </a:xfrm>
          <a:custGeom>
            <a:avLst/>
            <a:gdLst>
              <a:gd name="connsiteX0" fmla="*/ 0 w 5333998"/>
              <a:gd name="connsiteY0" fmla="*/ 0 h 3146137"/>
              <a:gd name="connsiteX1" fmla="*/ 5333998 w 5333998"/>
              <a:gd name="connsiteY1" fmla="*/ 0 h 3146137"/>
              <a:gd name="connsiteX2" fmla="*/ 5333998 w 5333998"/>
              <a:gd name="connsiteY2" fmla="*/ 3146137 h 3146137"/>
              <a:gd name="connsiteX3" fmla="*/ 0 w 5333998"/>
              <a:gd name="connsiteY3" fmla="*/ 3146137 h 314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3998" h="3146137">
                <a:moveTo>
                  <a:pt x="0" y="0"/>
                </a:moveTo>
                <a:lnTo>
                  <a:pt x="5333998" y="0"/>
                </a:lnTo>
                <a:lnTo>
                  <a:pt x="5333998" y="3146137"/>
                </a:lnTo>
                <a:lnTo>
                  <a:pt x="0" y="31461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950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97E039-6F40-8F4C-AFB3-CEE2AAC5C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34954" y="6541399"/>
            <a:ext cx="467445" cy="226714"/>
          </a:xfrm>
        </p:spPr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12EDF89-5FCA-2F48-87BA-95BBFE026B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  <p:sp>
        <p:nvSpPr>
          <p:cNvPr id="7" name="Espace réservé pour une image  30">
            <a:extLst>
              <a:ext uri="{FF2B5EF4-FFF2-40B4-BE49-F238E27FC236}">
                <a16:creationId xmlns:a16="http://schemas.microsoft.com/office/drawing/2014/main" id="{08ED5BBE-C761-9647-8124-D1C4A34C74D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343472" y="2060848"/>
            <a:ext cx="5112568" cy="3749571"/>
          </a:xfrm>
        </p:spPr>
      </p:sp>
    </p:spTree>
    <p:extLst>
      <p:ext uri="{BB962C8B-B14F-4D97-AF65-F5344CB8AC3E}">
        <p14:creationId xmlns:p14="http://schemas.microsoft.com/office/powerpoint/2010/main" val="341673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665BFF-4DB8-4E53-9F2F-AEA055A65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F7F3B279-9DE9-4561-BE7E-C7ED20C007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0644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75F28860-21D2-43CB-9792-4C89493FE4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800" y="0"/>
            <a:ext cx="40644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81798FB-A56C-4CA8-8868-69A56B7E4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600" y="0"/>
            <a:ext cx="40644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673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665BFF-4DB8-4E53-9F2F-AEA055A65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F7F3B279-9DE9-4561-BE7E-C7ED20C007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492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75F28860-21D2-43CB-9792-4C89493FE4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48800" y="0"/>
            <a:ext cx="30492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81798FB-A56C-4CA8-8868-69A56B7E4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7600" y="0"/>
            <a:ext cx="30492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5F771A0-1755-4AE9-A8F7-43D3C2CE5F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2800" y="0"/>
            <a:ext cx="30492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305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8149C1A5-1DE5-644A-A27E-844ECC8F5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34954" y="6541399"/>
            <a:ext cx="467445" cy="226714"/>
          </a:xfrm>
        </p:spPr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36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4">
            <a:extLst>
              <a:ext uri="{FF2B5EF4-FFF2-40B4-BE49-F238E27FC236}">
                <a16:creationId xmlns:a16="http://schemas.microsoft.com/office/drawing/2014/main" id="{35AF8B7A-1B59-B44B-8368-6EC06A4C0E4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503712" y="1421887"/>
            <a:ext cx="5184576" cy="3384729"/>
          </a:xfrm>
          <a:noFill/>
        </p:spPr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898977D5-266C-864F-BE39-B180EA450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34954" y="6541399"/>
            <a:ext cx="467445" cy="226714"/>
          </a:xfrm>
        </p:spPr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92BE06F-05A7-CB4A-ADC2-022E7090B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  <p:sp>
        <p:nvSpPr>
          <p:cNvPr id="7" name="Espace réservé pour une image  3">
            <a:extLst>
              <a:ext uri="{FF2B5EF4-FFF2-40B4-BE49-F238E27FC236}">
                <a16:creationId xmlns:a16="http://schemas.microsoft.com/office/drawing/2014/main" id="{DAACA4BB-CEA3-4845-946B-DCE0081F92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8289" y="2132856"/>
            <a:ext cx="1440160" cy="3096344"/>
          </a:xfrm>
        </p:spPr>
      </p:sp>
      <p:sp>
        <p:nvSpPr>
          <p:cNvPr id="11" name="Espace réservé pour une image  3">
            <a:extLst>
              <a:ext uri="{FF2B5EF4-FFF2-40B4-BE49-F238E27FC236}">
                <a16:creationId xmlns:a16="http://schemas.microsoft.com/office/drawing/2014/main" id="{DCBE3D2D-B0EA-3743-9F2A-2B2D1D9C95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492" y="3146374"/>
            <a:ext cx="3026276" cy="2162635"/>
          </a:xfrm>
        </p:spPr>
      </p:sp>
    </p:spTree>
    <p:extLst>
      <p:ext uri="{BB962C8B-B14F-4D97-AF65-F5344CB8AC3E}">
        <p14:creationId xmlns:p14="http://schemas.microsoft.com/office/powerpoint/2010/main" val="3202873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512E540-E7C4-49E1-8307-A795C83204A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323E91"/>
              </a:buClr>
              <a:buSzTx/>
              <a:buFont typeface="Arial"/>
              <a:buNone/>
              <a:tabLst/>
              <a:defRPr b="0" i="0" u="none"/>
            </a:lvl1pPr>
          </a:lstStyle>
          <a:p>
            <a:r>
              <a:rPr lang="fr-FR"/>
              <a:t> 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3BB2E89-E7CD-42B9-888D-C41A1D2C3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142000"/>
            <a:ext cx="2574000" cy="2574000"/>
          </a:xfrm>
          <a:solidFill>
            <a:schemeClr val="bg1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lIns="144000" tIns="144000" rIns="144000" bIns="144000" anchor="ctr"/>
          <a:lstStyle>
            <a:lvl1pPr algn="ctr">
              <a:defRPr sz="220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/>
              <a:t>ENHANCING THE INTERNATIONAL SHOPPING EXPERIENCE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60BAD983-0FC4-EC4F-8EFA-FA6C35D3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4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8AC74-5E8D-49AA-A954-E852AC12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37C7E6AE-BBEE-481D-A6BB-73D1CF586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21E3451F-7D6A-4441-A32B-0A75201956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93825"/>
            <a:ext cx="12192000" cy="483393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Ã©sultat de recherche d'images pour &quot;logo global blue&quot;">
            <a:extLst>
              <a:ext uri="{FF2B5EF4-FFF2-40B4-BE49-F238E27FC236}">
                <a16:creationId xmlns:a16="http://schemas.microsoft.com/office/drawing/2014/main" id="{5300172F-CA9A-4C21-9400-E1B735ECB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77577" y="6540365"/>
            <a:ext cx="837459" cy="2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2">
            <a:extLst>
              <a:ext uri="{FF2B5EF4-FFF2-40B4-BE49-F238E27FC236}">
                <a16:creationId xmlns:a16="http://schemas.microsoft.com/office/drawing/2014/main" id="{15032EAC-A571-4EE9-911D-06864A95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85EFC2-CE15-4B61-914F-C2C544CE7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3876" y="1468958"/>
            <a:ext cx="8824248" cy="4260044"/>
          </a:xfrm>
        </p:spPr>
        <p:txBody>
          <a:bodyPr wrap="none" anchor="ctr"/>
          <a:lstStyle>
            <a:lvl1pPr marL="180000" indent="360000" algn="l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500" b="1">
                <a:solidFill>
                  <a:schemeClr val="bg1"/>
                </a:solidFill>
                <a:latin typeface="+mj-lt"/>
              </a:defRPr>
            </a:lvl1pPr>
            <a:lvl2pPr marL="180000" indent="360000" algn="l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500" b="1">
                <a:solidFill>
                  <a:schemeClr val="bg1"/>
                </a:solidFill>
                <a:latin typeface="+mj-lt"/>
              </a:defRPr>
            </a:lvl2pPr>
            <a:lvl3pPr marL="180000" indent="360000" algn="l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500" b="1">
                <a:solidFill>
                  <a:schemeClr val="bg1"/>
                </a:solidFill>
                <a:latin typeface="+mj-lt"/>
              </a:defRPr>
            </a:lvl3pPr>
            <a:lvl4pPr marL="180000" indent="360000" algn="l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500" b="1">
                <a:solidFill>
                  <a:schemeClr val="bg1"/>
                </a:solidFill>
                <a:latin typeface="+mj-lt"/>
              </a:defRPr>
            </a:lvl4pPr>
            <a:lvl5pPr marL="180000" indent="360000" algn="l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5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789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1325-B91C-4758-9FC9-7308086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80808-C056-482B-AE78-D38A13DAF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70320F6-7F7E-430B-A2BD-FD912A763A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79900"/>
            <a:ext cx="4007768" cy="2565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AE94EE7-A381-43A3-A7BC-9CD187029A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29472" y="4279900"/>
            <a:ext cx="4060730" cy="25654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3317243-46AD-4539-9C29-46FC66E98A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11906" y="4279900"/>
            <a:ext cx="4060730" cy="2565400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3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5">
            <a:extLst>
              <a:ext uri="{FF2B5EF4-FFF2-40B4-BE49-F238E27FC236}">
                <a16:creationId xmlns:a16="http://schemas.microsoft.com/office/drawing/2014/main" id="{DB206EF2-8CF1-7245-87E3-B39C7D6042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Drag and drop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8843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5">
            <a:extLst>
              <a:ext uri="{FF2B5EF4-FFF2-40B4-BE49-F238E27FC236}">
                <a16:creationId xmlns:a16="http://schemas.microsoft.com/office/drawing/2014/main" id="{DB206EF2-8CF1-7245-87E3-B39C7D6042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Drag and drop a picture here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F117657-E582-CA41-A2BB-EFBB484DE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7AFE8115-DB56-8241-8691-8124172D2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1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AEC66D9-7345-47FF-BB6C-4F88AB5C0C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58AC74-5E8D-49AA-A954-E852AC123E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4595" y="1197594"/>
            <a:ext cx="4462810" cy="4462809"/>
          </a:xfrm>
          <a:solidFill>
            <a:schemeClr val="bg1">
              <a:alpha val="90000"/>
            </a:schemeClr>
          </a:solidFill>
        </p:spPr>
        <p:txBody>
          <a:bodyPr lIns="180000" tIns="180000" rIns="180000" bIns="180000" anchor="ctr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1" name="Espace réservé du numéro de diapositive 2">
            <a:extLst>
              <a:ext uri="{FF2B5EF4-FFF2-40B4-BE49-F238E27FC236}">
                <a16:creationId xmlns:a16="http://schemas.microsoft.com/office/drawing/2014/main" id="{15032EAC-A571-4EE9-911D-06864A95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1F92882-F071-9945-BFA8-BEB9CD06D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8202706" y="2001664"/>
            <a:ext cx="3989294" cy="4856335"/>
          </a:xfrm>
          <a:prstGeom prst="rect">
            <a:avLst/>
          </a:prstGeom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4282F338-DB71-014A-8B44-A9464172C8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393825"/>
            <a:ext cx="12192000" cy="483393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Drag and drop a picture here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15A77C-B461-7646-BEE7-CFA464048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84A1D04E-5BB9-3148-8FB3-98F714415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3956" y="2523331"/>
            <a:ext cx="6796088" cy="2574925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:</a:t>
            </a:r>
            <a:endParaRPr lang="fr-FR" b="1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8EDA3E1-B7CD-9A4E-88DF-03BF90B48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2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15A77C-B461-7646-BEE7-CFA464048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84A1D04E-5BB9-3148-8FB3-98F714415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044" y="1734881"/>
            <a:ext cx="11160000" cy="3388237"/>
          </a:xfr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accent4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Lorem ipsum:</a:t>
            </a:r>
          </a:p>
          <a:p>
            <a:pPr lvl="0"/>
            <a:endParaRPr lang="fr-FR" b="1"/>
          </a:p>
          <a:p>
            <a:pPr lvl="1"/>
            <a:r>
              <a:rPr lang="fr-FR"/>
              <a:t>Lorem ipsum</a:t>
            </a:r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endParaRPr lang="fr-FR"/>
          </a:p>
          <a:p>
            <a:pPr lvl="1"/>
            <a:r>
              <a:rPr lang="fr-FR"/>
              <a:t>Lorem ipsum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8EDA3E1-B7CD-9A4E-88DF-03BF90B48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476672"/>
            <a:ext cx="11160000" cy="43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title</a:t>
            </a:r>
            <a:r>
              <a:rPr lang="fr-FR"/>
              <a:t> :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6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65693-8BA7-4695-9B60-F6F16FB802DA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92" y="6433689"/>
            <a:ext cx="1049744" cy="425146"/>
          </a:xfrm>
          <a:prstGeom prst="rect">
            <a:avLst/>
          </a:prstGeom>
        </p:spPr>
      </p:pic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516000" y="629632"/>
            <a:ext cx="1116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TITRE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000" y="1380266"/>
            <a:ext cx="11160000" cy="49682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103" name="GRID" hidden="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04" name="3-row grid 02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7" name="Vertical spacer 5"/>
              <p:cNvSpPr/>
              <p:nvPr/>
            </p:nvSpPr>
            <p:spPr>
              <a:xfrm>
                <a:off x="9850410" y="0"/>
                <a:ext cx="144000" cy="6858000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Vertical spacer 4"/>
              <p:cNvSpPr/>
              <p:nvPr/>
            </p:nvSpPr>
            <p:spPr>
              <a:xfrm>
                <a:off x="7944140" y="0"/>
                <a:ext cx="144000" cy="6858000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Vertical spacer 3"/>
              <p:cNvSpPr/>
              <p:nvPr/>
            </p:nvSpPr>
            <p:spPr>
              <a:xfrm>
                <a:off x="6030251" y="0"/>
                <a:ext cx="144000" cy="6858000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Vertical spacer 2"/>
              <p:cNvSpPr/>
              <p:nvPr/>
            </p:nvSpPr>
            <p:spPr>
              <a:xfrm>
                <a:off x="4116362" y="0"/>
                <a:ext cx="144000" cy="6858000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Vertical spacer 1"/>
              <p:cNvSpPr/>
              <p:nvPr/>
            </p:nvSpPr>
            <p:spPr>
              <a:xfrm>
                <a:off x="2202473" y="0"/>
                <a:ext cx="144000" cy="6858000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Horizontal spacer 2"/>
              <p:cNvSpPr/>
              <p:nvPr/>
            </p:nvSpPr>
            <p:spPr>
              <a:xfrm rot="5400000">
                <a:off x="6024595" y="-1115965"/>
                <a:ext cx="144000" cy="11471079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Horizontal spacer 1"/>
              <p:cNvSpPr/>
              <p:nvPr/>
            </p:nvSpPr>
            <p:spPr>
              <a:xfrm rot="5400000">
                <a:off x="6024596" y="-2681188"/>
                <a:ext cx="144000" cy="11471079"/>
              </a:xfrm>
              <a:prstGeom prst="rect">
                <a:avLst/>
              </a:prstGeom>
              <a:solidFill>
                <a:srgbClr val="55A8DE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4" name="Right Margin 7"/>
              <p:cNvCxnSpPr/>
              <p:nvPr/>
            </p:nvCxnSpPr>
            <p:spPr>
              <a:xfrm>
                <a:off x="11832131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Vertical 6"/>
              <p:cNvCxnSpPr/>
              <p:nvPr/>
            </p:nvCxnSpPr>
            <p:spPr>
              <a:xfrm>
                <a:off x="9920283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Vertical 5"/>
              <p:cNvCxnSpPr/>
              <p:nvPr/>
            </p:nvCxnSpPr>
            <p:spPr>
              <a:xfrm>
                <a:off x="8008437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Vertical 4"/>
              <p:cNvCxnSpPr/>
              <p:nvPr/>
            </p:nvCxnSpPr>
            <p:spPr>
              <a:xfrm>
                <a:off x="6096591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Vertical 3"/>
              <p:cNvCxnSpPr/>
              <p:nvPr/>
            </p:nvCxnSpPr>
            <p:spPr>
              <a:xfrm>
                <a:off x="4184745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Vertical 2"/>
              <p:cNvCxnSpPr/>
              <p:nvPr/>
            </p:nvCxnSpPr>
            <p:spPr>
              <a:xfrm>
                <a:off x="2272899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Left Margin 1"/>
              <p:cNvCxnSpPr/>
              <p:nvPr/>
            </p:nvCxnSpPr>
            <p:spPr>
              <a:xfrm>
                <a:off x="361053" y="0"/>
                <a:ext cx="0" cy="685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Horizontal 5"/>
              <p:cNvCxnSpPr/>
              <p:nvPr/>
            </p:nvCxnSpPr>
            <p:spPr>
              <a:xfrm>
                <a:off x="0" y="613985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Horizontal 4"/>
              <p:cNvCxnSpPr/>
              <p:nvPr/>
            </p:nvCxnSpPr>
            <p:spPr>
              <a:xfrm>
                <a:off x="0" y="461702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Horizontal 3"/>
              <p:cNvCxnSpPr/>
              <p:nvPr/>
            </p:nvCxnSpPr>
            <p:spPr>
              <a:xfrm>
                <a:off x="0" y="3045452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Horizontal 2"/>
              <p:cNvCxnSpPr/>
              <p:nvPr/>
            </p:nvCxnSpPr>
            <p:spPr>
              <a:xfrm>
                <a:off x="0" y="1563951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Horizontal 1"/>
              <p:cNvCxnSpPr/>
              <p:nvPr/>
            </p:nvCxnSpPr>
            <p:spPr>
              <a:xfrm>
                <a:off x="0" y="948266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Vertical 2"/>
              <p:cNvCxnSpPr/>
              <p:nvPr userDrawn="1"/>
            </p:nvCxnSpPr>
            <p:spPr>
              <a:xfrm>
                <a:off x="1316976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Vertical 2"/>
              <p:cNvCxnSpPr/>
              <p:nvPr userDrawn="1"/>
            </p:nvCxnSpPr>
            <p:spPr>
              <a:xfrm>
                <a:off x="3228822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Vertical 2"/>
              <p:cNvCxnSpPr/>
              <p:nvPr userDrawn="1"/>
            </p:nvCxnSpPr>
            <p:spPr>
              <a:xfrm>
                <a:off x="5140668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Vertical 2"/>
              <p:cNvCxnSpPr/>
              <p:nvPr userDrawn="1"/>
            </p:nvCxnSpPr>
            <p:spPr>
              <a:xfrm>
                <a:off x="7052514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Vertical 2"/>
              <p:cNvCxnSpPr/>
              <p:nvPr userDrawn="1"/>
            </p:nvCxnSpPr>
            <p:spPr>
              <a:xfrm>
                <a:off x="8964360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Vertical 2"/>
              <p:cNvCxnSpPr/>
              <p:nvPr userDrawn="1"/>
            </p:nvCxnSpPr>
            <p:spPr>
              <a:xfrm>
                <a:off x="10876206" y="0"/>
                <a:ext cx="0" cy="6858000"/>
              </a:xfrm>
              <a:prstGeom prst="line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Horizontal 1"/>
              <p:cNvCxnSpPr/>
              <p:nvPr userDrawn="1"/>
            </p:nvCxnSpPr>
            <p:spPr>
              <a:xfrm>
                <a:off x="0" y="360000"/>
                <a:ext cx="1219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2-row spacer"/>
            <p:cNvSpPr/>
            <p:nvPr/>
          </p:nvSpPr>
          <p:spPr>
            <a:xfrm rot="5400000">
              <a:off x="6024592" y="-1879111"/>
              <a:ext cx="144000" cy="11471079"/>
            </a:xfrm>
            <a:prstGeom prst="rect">
              <a:avLst/>
            </a:prstGeom>
            <a:solidFill>
              <a:srgbClr val="55A8D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6" name="2-row divider"/>
            <p:cNvCxnSpPr/>
            <p:nvPr/>
          </p:nvCxnSpPr>
          <p:spPr>
            <a:xfrm>
              <a:off x="0" y="385190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space réservé du numéro de diapositive 2">
            <a:extLst>
              <a:ext uri="{FF2B5EF4-FFF2-40B4-BE49-F238E27FC236}">
                <a16:creationId xmlns:a16="http://schemas.microsoft.com/office/drawing/2014/main" id="{A3ED9B0C-C7CB-4940-A526-56DB740C7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954" y="6541399"/>
            <a:ext cx="467445" cy="22671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CDE39327-1353-47CC-9612-9358E5722C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3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717" r:id="rId4"/>
    <p:sldLayoutId id="2147483688" r:id="rId5"/>
    <p:sldLayoutId id="2147483710" r:id="rId6"/>
    <p:sldLayoutId id="2147483664" r:id="rId7"/>
    <p:sldLayoutId id="2147483683" r:id="rId8"/>
    <p:sldLayoutId id="2147483721" r:id="rId9"/>
    <p:sldLayoutId id="2147483684" r:id="rId10"/>
    <p:sldLayoutId id="2147483685" r:id="rId11"/>
    <p:sldLayoutId id="2147483711" r:id="rId12"/>
    <p:sldLayoutId id="2147483689" r:id="rId13"/>
    <p:sldLayoutId id="2147483686" r:id="rId14"/>
    <p:sldLayoutId id="2147483687" r:id="rId15"/>
    <p:sldLayoutId id="2147483690" r:id="rId16"/>
    <p:sldLayoutId id="2147483665" r:id="rId17"/>
    <p:sldLayoutId id="2147483666" r:id="rId18"/>
    <p:sldLayoutId id="2147483667" r:id="rId19"/>
    <p:sldLayoutId id="2147483668" r:id="rId20"/>
    <p:sldLayoutId id="2147483713" r:id="rId21"/>
    <p:sldLayoutId id="2147483697" r:id="rId22"/>
    <p:sldLayoutId id="2147483669" r:id="rId23"/>
    <p:sldLayoutId id="2147483670" r:id="rId24"/>
    <p:sldLayoutId id="2147483695" r:id="rId25"/>
    <p:sldLayoutId id="2147483715" r:id="rId26"/>
    <p:sldLayoutId id="2147483706" r:id="rId27"/>
    <p:sldLayoutId id="2147483714" r:id="rId2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323E91"/>
        </a:buClr>
        <a:buFont typeface="Arial"/>
        <a:buNone/>
        <a:defRPr sz="1400" kern="1200" spc="0">
          <a:solidFill>
            <a:schemeClr val="accent4"/>
          </a:solidFill>
          <a:latin typeface="+mj-lt"/>
          <a:ea typeface="Verdana" charset="0"/>
          <a:cs typeface="Verdana" charset="0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323E91"/>
        </a:buClr>
        <a:buFont typeface="Arial"/>
        <a:buChar char="•"/>
        <a:defRPr sz="1400" kern="1200" spc="0">
          <a:solidFill>
            <a:schemeClr val="accent4"/>
          </a:solidFill>
          <a:latin typeface="+mj-lt"/>
          <a:ea typeface="Verdana" charset="0"/>
          <a:cs typeface="Verdana" charset="0"/>
        </a:defRPr>
      </a:lvl2pPr>
      <a:lvl3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323E91"/>
        </a:buClr>
        <a:buSzPct val="100000"/>
        <a:buFont typeface="Arial" panose="020B0604020202020204" pitchFamily="34" charset="0"/>
        <a:buChar char="•"/>
        <a:defRPr sz="1400" kern="1200" spc="0">
          <a:solidFill>
            <a:schemeClr val="accent4"/>
          </a:solidFill>
          <a:latin typeface="+mj-lt"/>
          <a:ea typeface="Verdana" charset="0"/>
          <a:cs typeface="Verdana" charset="0"/>
        </a:defRPr>
      </a:lvl3pPr>
      <a:lvl4pPr marL="13462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23E91"/>
        </a:buClr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1885950" indent="-2730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23E91"/>
        </a:buClr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1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1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1" indent="-228601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1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9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pos="302" userDrawn="1">
          <p15:clr>
            <a:srgbClr val="F26B43"/>
          </p15:clr>
        </p15:guide>
        <p15:guide id="6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B406A0B-6958-4B67-BB65-A591843B3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9" r="14919" b="1293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E995A-3A72-4E11-8FEF-052CDD8E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March, 2023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2A2844-DBDD-40C2-8E66-E34FE496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Interview Exercise</a:t>
            </a:r>
            <a:endParaRPr lang="en-IE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3BF84-D47E-43C5-B4DD-4407A727F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" t="11970" r="4204" b="4258"/>
          <a:stretch/>
        </p:blipFill>
        <p:spPr>
          <a:xfrm>
            <a:off x="3524932" y="2142000"/>
            <a:ext cx="2574001" cy="2574000"/>
          </a:xfrm>
          <a:prstGeom prst="rect">
            <a:avLst/>
          </a:prstGeom>
          <a:solidFill>
            <a:schemeClr val="bg1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27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building&#10;&#10;Description automatically generated">
            <a:extLst>
              <a:ext uri="{FF2B5EF4-FFF2-40B4-BE49-F238E27FC236}">
                <a16:creationId xmlns:a16="http://schemas.microsoft.com/office/drawing/2014/main" id="{18D03263-F894-4B94-9C90-4616DF8CE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-131" r="16753" b="131"/>
          <a:stretch/>
        </p:blipFill>
        <p:spPr>
          <a:xfrm>
            <a:off x="-3872" y="0"/>
            <a:ext cx="3240000" cy="68580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2ED3688C-724D-45F0-8276-B8F5FADB4301}"/>
              </a:ext>
            </a:extLst>
          </p:cNvPr>
          <p:cNvGrpSpPr/>
          <p:nvPr/>
        </p:nvGrpSpPr>
        <p:grpSpPr>
          <a:xfrm flipH="1">
            <a:off x="2200" y="-2989"/>
            <a:ext cx="3260448" cy="6858000"/>
            <a:chOff x="8938510" y="1185115"/>
            <a:chExt cx="1660190" cy="56728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ABD29-FA95-4165-8A84-F216AECED5CB}"/>
                </a:ext>
              </a:extLst>
            </p:cNvPr>
            <p:cNvSpPr/>
            <p:nvPr/>
          </p:nvSpPr>
          <p:spPr>
            <a:xfrm>
              <a:off x="8938510" y="1185123"/>
              <a:ext cx="1660190" cy="567287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22000">
                  <a:schemeClr val="bg1">
                    <a:alpha val="9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B2FAC6-B4FB-46F2-B16F-67B5ACB491D1}"/>
                </a:ext>
              </a:extLst>
            </p:cNvPr>
            <p:cNvSpPr/>
            <p:nvPr/>
          </p:nvSpPr>
          <p:spPr>
            <a:xfrm>
              <a:off x="8938510" y="1185123"/>
              <a:ext cx="1660190" cy="362627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201E75-4738-4751-8AAD-800B1C2644FA}"/>
                </a:ext>
              </a:extLst>
            </p:cNvPr>
            <p:cNvSpPr/>
            <p:nvPr/>
          </p:nvSpPr>
          <p:spPr>
            <a:xfrm>
              <a:off x="8938510" y="1185115"/>
              <a:ext cx="1660190" cy="282899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 dirty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329D30-E948-4DB8-81EE-3A25F0B9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E39327-1353-47CC-9612-9358E5722CF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1A6F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1A6F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10F626C-8ADD-4BC9-8733-2DD9CB86357A}"/>
              </a:ext>
            </a:extLst>
          </p:cNvPr>
          <p:cNvSpPr txBox="1"/>
          <p:nvPr/>
        </p:nvSpPr>
        <p:spPr>
          <a:xfrm>
            <a:off x="1196788" y="1097276"/>
            <a:ext cx="959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Please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provide the implementation of the Traveller API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Please read and familiarize yourself with the guidelines below.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Please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follow the guidelines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implement the task as per requirements described further down in this document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5C2A6EA-D6BD-4DDC-AD4D-35017A0E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Instructions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0C5AB7A-50F5-6268-DEFB-39F837AE2F77}"/>
              </a:ext>
            </a:extLst>
          </p:cNvPr>
          <p:cNvSpPr txBox="1"/>
          <p:nvPr/>
        </p:nvSpPr>
        <p:spPr>
          <a:xfrm>
            <a:off x="1196788" y="3038995"/>
            <a:ext cx="9597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Keep it simple.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Follow the requirements and try to implement the simplest solution you can think of that works. Do not forget about edge cases!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Focus on Quality. 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ay attention to OO design, Clean Code and adherence to SOLID principles.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Approach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Code the solution according to your standards. Please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share your solution with a link to a source control repository (e.g. GitHub, GitLab,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BitBucket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as we would like you to see your progress (your commit history is important)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Add a README.md file where you can make notes of any assumption or things you would like to mention to us about your solution.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73DF1339-161C-1DC7-64C5-0548C254DCD4}"/>
              </a:ext>
            </a:extLst>
          </p:cNvPr>
          <p:cNvSpPr txBox="1">
            <a:spLocks/>
          </p:cNvSpPr>
          <p:nvPr/>
        </p:nvSpPr>
        <p:spPr>
          <a:xfrm>
            <a:off x="516000" y="2484298"/>
            <a:ext cx="1116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14898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building&#10;&#10;Description automatically generated">
            <a:extLst>
              <a:ext uri="{FF2B5EF4-FFF2-40B4-BE49-F238E27FC236}">
                <a16:creationId xmlns:a16="http://schemas.microsoft.com/office/drawing/2014/main" id="{18D03263-F894-4B94-9C90-4616DF8CE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-131" r="16753" b="131"/>
          <a:stretch/>
        </p:blipFill>
        <p:spPr>
          <a:xfrm>
            <a:off x="-3872" y="0"/>
            <a:ext cx="3240000" cy="68580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2ED3688C-724D-45F0-8276-B8F5FADB4301}"/>
              </a:ext>
            </a:extLst>
          </p:cNvPr>
          <p:cNvGrpSpPr/>
          <p:nvPr/>
        </p:nvGrpSpPr>
        <p:grpSpPr>
          <a:xfrm flipH="1">
            <a:off x="2200" y="-2989"/>
            <a:ext cx="3260448" cy="6858000"/>
            <a:chOff x="8938510" y="1185115"/>
            <a:chExt cx="1660190" cy="56728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ABD29-FA95-4165-8A84-F216AECED5CB}"/>
                </a:ext>
              </a:extLst>
            </p:cNvPr>
            <p:cNvSpPr/>
            <p:nvPr/>
          </p:nvSpPr>
          <p:spPr>
            <a:xfrm>
              <a:off x="8938510" y="1185123"/>
              <a:ext cx="1660190" cy="567287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22000">
                  <a:schemeClr val="bg1">
                    <a:alpha val="9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B2FAC6-B4FB-46F2-B16F-67B5ACB491D1}"/>
                </a:ext>
              </a:extLst>
            </p:cNvPr>
            <p:cNvSpPr/>
            <p:nvPr/>
          </p:nvSpPr>
          <p:spPr>
            <a:xfrm>
              <a:off x="8938510" y="1185123"/>
              <a:ext cx="1660190" cy="362627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201E75-4738-4751-8AAD-800B1C2644FA}"/>
                </a:ext>
              </a:extLst>
            </p:cNvPr>
            <p:cNvSpPr/>
            <p:nvPr/>
          </p:nvSpPr>
          <p:spPr>
            <a:xfrm>
              <a:off x="8938510" y="1185115"/>
              <a:ext cx="1660190" cy="282899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 dirty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329D30-E948-4DB8-81EE-3A25F0B9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E39327-1353-47CC-9612-9358E5722CF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1A6F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1A6F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10F626C-8ADD-4BC9-8733-2DD9CB86357A}"/>
              </a:ext>
            </a:extLst>
          </p:cNvPr>
          <p:cNvSpPr txBox="1"/>
          <p:nvPr/>
        </p:nvSpPr>
        <p:spPr>
          <a:xfrm>
            <a:off x="1196788" y="1097276"/>
            <a:ext cx="959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are looking for a REST API, implemented using 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You can choose any relational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DB to store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API should be secured for ‘service to service’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5C2A6EA-D6BD-4DDC-AD4D-35017A0E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383239"/>
            <a:ext cx="11160000" cy="432000"/>
          </a:xfrm>
        </p:spPr>
        <p:txBody>
          <a:bodyPr/>
          <a:lstStyle/>
          <a:p>
            <a:r>
              <a:rPr lang="en-IE" dirty="0"/>
              <a:t>Technology stack guidelines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7A38B48-D6BF-91C6-6841-F1C6304F6FB1}"/>
              </a:ext>
            </a:extLst>
          </p:cNvPr>
          <p:cNvSpPr txBox="1"/>
          <p:nvPr/>
        </p:nvSpPr>
        <p:spPr>
          <a:xfrm>
            <a:off x="1196788" y="3030915"/>
            <a:ext cx="959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REST API is going to be used by millions of users every day; therefore, it will be deployed on multiple application servers and load balanced through e.g., F5.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REST API service responses must be synchronous(no background async processing)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B556CD4C-0E1B-86C9-1675-5E2FFE1B829F}"/>
              </a:ext>
            </a:extLst>
          </p:cNvPr>
          <p:cNvSpPr txBox="1">
            <a:spLocks/>
          </p:cNvSpPr>
          <p:nvPr/>
        </p:nvSpPr>
        <p:spPr>
          <a:xfrm>
            <a:off x="581314" y="2706678"/>
            <a:ext cx="11160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Non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6080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building&#10;&#10;Description automatically generated">
            <a:extLst>
              <a:ext uri="{FF2B5EF4-FFF2-40B4-BE49-F238E27FC236}">
                <a16:creationId xmlns:a16="http://schemas.microsoft.com/office/drawing/2014/main" id="{18D03263-F894-4B94-9C90-4616DF8CE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-131" r="16753" b="131"/>
          <a:stretch/>
        </p:blipFill>
        <p:spPr>
          <a:xfrm>
            <a:off x="-3872" y="0"/>
            <a:ext cx="3240000" cy="68580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2ED3688C-724D-45F0-8276-B8F5FADB4301}"/>
              </a:ext>
            </a:extLst>
          </p:cNvPr>
          <p:cNvGrpSpPr/>
          <p:nvPr/>
        </p:nvGrpSpPr>
        <p:grpSpPr>
          <a:xfrm flipH="1">
            <a:off x="2200" y="-2989"/>
            <a:ext cx="3260448" cy="6858000"/>
            <a:chOff x="8938510" y="1185115"/>
            <a:chExt cx="1660190" cy="56728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ABD29-FA95-4165-8A84-F216AECED5CB}"/>
                </a:ext>
              </a:extLst>
            </p:cNvPr>
            <p:cNvSpPr/>
            <p:nvPr/>
          </p:nvSpPr>
          <p:spPr>
            <a:xfrm>
              <a:off x="8938510" y="1185123"/>
              <a:ext cx="1660190" cy="567287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22000">
                  <a:schemeClr val="bg1">
                    <a:alpha val="9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B2FAC6-B4FB-46F2-B16F-67B5ACB491D1}"/>
                </a:ext>
              </a:extLst>
            </p:cNvPr>
            <p:cNvSpPr/>
            <p:nvPr/>
          </p:nvSpPr>
          <p:spPr>
            <a:xfrm>
              <a:off x="8938510" y="1185123"/>
              <a:ext cx="1660190" cy="362627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201E75-4738-4751-8AAD-800B1C2644FA}"/>
                </a:ext>
              </a:extLst>
            </p:cNvPr>
            <p:cNvSpPr/>
            <p:nvPr/>
          </p:nvSpPr>
          <p:spPr>
            <a:xfrm>
              <a:off x="8938510" y="1185115"/>
              <a:ext cx="1660190" cy="282899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016000" bIns="111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50" b="1" i="0" u="none" strike="noStrike" kern="1200" cap="none" spc="0" normalizeH="0" baseline="0" noProof="0" dirty="0">
                <a:ln>
                  <a:noFill/>
                </a:ln>
                <a:solidFill>
                  <a:srgbClr val="001A6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329D30-E948-4DB8-81EE-3A25F0B9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E39327-1353-47CC-9612-9358E5722CF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1A6F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1A6F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5C2A6EA-D6BD-4DDC-AD4D-35017A0E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 requirements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CE18C35-3B67-791D-718F-DA3615525B8D}"/>
              </a:ext>
            </a:extLst>
          </p:cNvPr>
          <p:cNvSpPr txBox="1"/>
          <p:nvPr/>
        </p:nvSpPr>
        <p:spPr>
          <a:xfrm>
            <a:off x="1196788" y="1097276"/>
            <a:ext cx="95972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You are working in a Traveller data company, and we would like you to develop REST API for managing Traveller data.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REST API should expose following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Create Traveller, where the following data should be accepted: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First name, last name, date of birth, email, mobile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Traveller’s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document, which can be one of the types: passport or id card or driving license.</a:t>
            </a:r>
            <a:b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Unique document is identified by unique combination of document type, document number and document issuing country.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Traveller can have multiple documents assigned, but only one is active at a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One unique document can be assigned to only one Traveller.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Email, Mobile Number and Document are unique and can be assigned to only one Traveller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Get Traveller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Should support search by email or mobile or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When Traveller has multiple documents assigned, Traveller can be retrieved only by the active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Deactivated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Travellers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can’t be retrieved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Update Traveller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Accepts the same data as in case of Create Traveller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Deactivated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Travellers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can’t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Deactivate Traveller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Operation should disable the Traveller, so it can’t be retrieved through any API operation, but the data will stay in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B30523-2151-4091-8ABA-F8AFC24E2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 t="11148" b="13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5F7AB4B8-B0F5-4BBB-8AB3-5CE864E2FC5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vert="horz" lIns="0" tIns="165600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endParaRPr lang="fr-FR" sz="59500">
              <a:solidFill>
                <a:schemeClr val="bg1">
                  <a:alpha val="7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EA0D7A-30D8-41D8-B8E8-2B3AE64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ENHANCING THE INTERNATIONAL SHOPPING EXPERIENCE</a:t>
            </a:r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70687-3C56-4511-A5A7-9107141D4C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" t="11970" r="4204" b="4258"/>
          <a:stretch/>
        </p:blipFill>
        <p:spPr>
          <a:xfrm>
            <a:off x="3513533" y="2141996"/>
            <a:ext cx="2574001" cy="2574000"/>
          </a:xfrm>
          <a:prstGeom prst="rect">
            <a:avLst/>
          </a:prstGeom>
          <a:solidFill>
            <a:schemeClr val="bg1"/>
          </a:solidFill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285ED9-C269-3642-9AE4-3B71997D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E39327-1353-47CC-9612-9358E5722CF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80446"/>
      </p:ext>
    </p:extLst>
  </p:cSld>
  <p:clrMapOvr>
    <a:masterClrMapping/>
  </p:clrMapOvr>
</p:sld>
</file>

<file path=ppt/theme/theme1.xml><?xml version="1.0" encoding="utf-8"?>
<a:theme xmlns:a="http://schemas.openxmlformats.org/drawingml/2006/main" name="GB NEW">
  <a:themeElements>
    <a:clrScheme name="Personnalisé 13">
      <a:dk1>
        <a:srgbClr val="000000"/>
      </a:dk1>
      <a:lt1>
        <a:srgbClr val="FFFFFF"/>
      </a:lt1>
      <a:dk2>
        <a:srgbClr val="001A6F"/>
      </a:dk2>
      <a:lt2>
        <a:srgbClr val="0070C0"/>
      </a:lt2>
      <a:accent1>
        <a:srgbClr val="058A8A"/>
      </a:accent1>
      <a:accent2>
        <a:srgbClr val="D2A909"/>
      </a:accent2>
      <a:accent3>
        <a:srgbClr val="B04840"/>
      </a:accent3>
      <a:accent4>
        <a:srgbClr val="44546A"/>
      </a:accent4>
      <a:accent5>
        <a:srgbClr val="8496B0"/>
      </a:accent5>
      <a:accent6>
        <a:srgbClr val="ADB9CA"/>
      </a:accent6>
      <a:hlink>
        <a:srgbClr val="001A6F"/>
      </a:hlink>
      <a:folHlink>
        <a:srgbClr val="001A6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7_03_19 PPT .potx" id="{33D6CA72-131B-4451-84C6-20026481F9BD}" vid="{2A849B21-A017-44A6-9D0E-FB973457B3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jum xmlns="8bfabf0f-216f-4a31-9a3b-d6e6fea002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642AADBE489F48ADB80AFF77FE1D41" ma:contentTypeVersion="2" ma:contentTypeDescription="Create a new document." ma:contentTypeScope="" ma:versionID="4d472644f8e18457099e0cdfff0455b7">
  <xsd:schema xmlns:xsd="http://www.w3.org/2001/XMLSchema" xmlns:xs="http://www.w3.org/2001/XMLSchema" xmlns:p="http://schemas.microsoft.com/office/2006/metadata/properties" xmlns:ns2="8bfabf0f-216f-4a31-9a3b-d6e6fea00274" targetNamespace="http://schemas.microsoft.com/office/2006/metadata/properties" ma:root="true" ma:fieldsID="cf09823acd0dcf4707fea9825ee743fc" ns2:_="">
    <xsd:import namespace="8bfabf0f-216f-4a31-9a3b-d6e6fea00274"/>
    <xsd:element name="properties">
      <xsd:complexType>
        <xsd:sequence>
          <xsd:element name="documentManagement">
            <xsd:complexType>
              <xsd:all>
                <xsd:element ref="ns2:yj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abf0f-216f-4a31-9a3b-d6e6fea00274" elementFormDefault="qualified">
    <xsd:import namespace="http://schemas.microsoft.com/office/2006/documentManagement/types"/>
    <xsd:import namespace="http://schemas.microsoft.com/office/infopath/2007/PartnerControls"/>
    <xsd:element name="yjum" ma:index="8" nillable="true" ma:displayName="Number" ma:internalName="yjum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14C0EC-88DD-4CC0-9F20-61E4836E97E6}">
  <ds:schemaRefs>
    <ds:schemaRef ds:uri="8bfabf0f-216f-4a31-9a3b-d6e6fea002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1EEDF1-9E65-401D-B56E-745FC6415E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160DC7-802B-46EE-A3CC-CE94F95D9BE7}">
  <ds:schemaRefs>
    <ds:schemaRef ds:uri="8bfabf0f-216f-4a31-9a3b-d6e6fea002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11248</TotalTime>
  <Words>476</Words>
  <Application>Microsoft Office PowerPoint</Application>
  <PresentationFormat>Widescreen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Verdana</vt:lpstr>
      <vt:lpstr>Wingdings</vt:lpstr>
      <vt:lpstr>GB NEW</vt:lpstr>
      <vt:lpstr>Interview Exercise</vt:lpstr>
      <vt:lpstr>Instructions</vt:lpstr>
      <vt:lpstr>Technology stack guidelines</vt:lpstr>
      <vt:lpstr>Task requirements</vt:lpstr>
      <vt:lpstr>ENHANCING THE INTERNATIONAL SHOPPING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Luce OBENICHE</dc:creator>
  <cp:lastModifiedBy>Peter Palgut</cp:lastModifiedBy>
  <cp:revision>23</cp:revision>
  <dcterms:created xsi:type="dcterms:W3CDTF">2019-02-12T10:31:47Z</dcterms:created>
  <dcterms:modified xsi:type="dcterms:W3CDTF">2023-04-25T08:01:54Z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0x01010073642AADBE489F48ADB80AFF77FE1D41</vt:lpwstr>
  </property>
</Properties>
</file>