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96" d="100"/>
          <a:sy n="96" d="100"/>
        </p:scale>
        <p:origin x="11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407-0CBE-9082-8403-8AFD333BF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3D66-9BED-3754-E0EE-E70505097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9D7D-EBCA-4D56-54E5-9B31ADBC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82A5-EB57-852E-F066-C871E590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0792-AD6F-F9E4-86EB-26732703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2424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D1BE-CB89-FEE8-590F-3225F789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E6C8-F8F2-CBB0-FD7B-1D6917AA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EC5D-0EBA-E43E-3893-4AF96052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3381-6E49-C467-428D-79A6D5C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858F3-4014-30B0-A6CD-E657746B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157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C27F5-EFB6-71A9-7EE7-49CBF7718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C0BE4-647F-8D3A-2506-321A5F92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9745-0B4E-523D-D50A-01E377D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80B5-3A1A-7BC5-1C36-253676C6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FFFC-29B0-BC39-7AF6-7ABABCBE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531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2D22-85A0-48ED-82CC-B4E203EE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CE59-D0EB-54AE-D16E-E35C174B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603B-895B-148F-88CD-FE623ACE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275D-F1A1-35C8-658D-70C3587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A77C-E379-2DAD-DB4D-6CF1C2EE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6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4103-4705-C37F-76CA-5C1C2F2B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D51AB-666F-9B75-12AD-4F576AE5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7C02-0124-97E3-1E25-5046A20D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DC29-BCD5-7E16-6D9A-BCC02AFC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BA97-84B6-A72E-CAF0-D05870DA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370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CC13-B366-0AF1-92D0-11D7843F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8358-1955-E9AC-1765-8A6FD06E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30369-8FC1-6B06-F4C8-3208FCE8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416CE-627E-1DBA-75D2-E62A5B41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19F9D-8CDE-6916-A6F4-37FEA581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8ECA-0548-8962-0FD8-D46D01E5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008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168A-5EAC-109F-5BFF-67EEF766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214E-102D-5B77-FF6A-2075A23C2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F897F-D275-B9BB-169D-DF59D51F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7775-5289-2260-EB2D-A1519C385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BD710-4489-4F82-0663-D51DB8432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12087-9BC4-1798-FCD1-40CCC53C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E150D-6C7F-8CD1-EE70-6C10EC87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497B6-8170-49A2-CECF-55BF9006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562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2C0B-4003-BAB6-5FAA-7BB29E7E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42A6E-2D96-F713-F861-B3CE5C3A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4D482-AC71-4D01-CB42-4528DDBD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C69C-CDA8-875A-A240-972C283B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83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5588A-7E46-A95C-EDDE-D22E8DE4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E89F1-6F38-6B54-AE92-FCA9FF77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05FE4-8AF3-94EA-0579-B5FE4E33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06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5C91-0E32-F0BD-B919-A2DCF22D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7C89-14E9-3064-A7F6-B57106AA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0CE9C-C643-2292-9254-220AB647A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8BBEF-EA19-E05B-3057-565C8CE7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956F-C694-9E4F-C41A-6DB26E4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31D5-E8E8-9452-A235-6033B944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11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05BB-08DB-1476-DE2E-2B911D0B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36006-C144-9873-9C89-8E5E83E53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0C924-8C37-8BEF-DA88-6A728C007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D4F1B-B9D2-1106-E393-D60E5C7E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2541C-4D5D-861B-9215-E8BD989B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110C-5C8A-48B1-C296-6C538D93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505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204DC-ED29-9D99-98A6-7D467669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98F1D-627F-49E7-738F-42E9E14D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E74B-EFB0-FABE-DD89-1DD28524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B04A-16B9-4D44-BC4E-DF45AE60DF19}" type="datetimeFigureOut">
              <a:rPr lang="en-DK" smtClean="0"/>
              <a:t>11/05/2023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0399-4551-8B14-83D2-77E5A93B7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FD98-0EAC-7458-4449-F2773740D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CE414-D0C4-4B46-A044-077D6CA329E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07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31FA9-1EE3-2448-768B-8805B2F73D35}"/>
              </a:ext>
            </a:extLst>
          </p:cNvPr>
          <p:cNvSpPr/>
          <p:nvPr/>
        </p:nvSpPr>
        <p:spPr>
          <a:xfrm>
            <a:off x="2753183" y="786900"/>
            <a:ext cx="2192054" cy="10146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Restaurants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3F493-E807-1FC7-F1A3-FBBFEBD3478E}"/>
              </a:ext>
            </a:extLst>
          </p:cNvPr>
          <p:cNvSpPr/>
          <p:nvPr/>
        </p:nvSpPr>
        <p:spPr>
          <a:xfrm>
            <a:off x="10272578" y="786900"/>
            <a:ext cx="1695974" cy="10146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Couriers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F4BF3-5C53-E039-F8D6-73615ED6C799}"/>
              </a:ext>
            </a:extLst>
          </p:cNvPr>
          <p:cNvSpPr/>
          <p:nvPr/>
        </p:nvSpPr>
        <p:spPr>
          <a:xfrm>
            <a:off x="2753183" y="4029965"/>
            <a:ext cx="2192054" cy="10146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Customers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228079-A050-E353-ED80-B3004BC76DCD}"/>
              </a:ext>
            </a:extLst>
          </p:cNvPr>
          <p:cNvSpPr/>
          <p:nvPr/>
        </p:nvSpPr>
        <p:spPr>
          <a:xfrm>
            <a:off x="8365631" y="2486771"/>
            <a:ext cx="1906947" cy="88264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Orders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8A41AAA1-E37B-D038-5B07-D1CDF2D980CC}"/>
              </a:ext>
            </a:extLst>
          </p:cNvPr>
          <p:cNvSpPr/>
          <p:nvPr/>
        </p:nvSpPr>
        <p:spPr>
          <a:xfrm>
            <a:off x="6213436" y="3364304"/>
            <a:ext cx="1225541" cy="82282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Placed by</a:t>
            </a:r>
            <a:endParaRPr lang="en-DK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421EEBF8-9D50-DA50-D108-4A19C133B4F4}"/>
              </a:ext>
            </a:extLst>
          </p:cNvPr>
          <p:cNvSpPr/>
          <p:nvPr/>
        </p:nvSpPr>
        <p:spPr>
          <a:xfrm>
            <a:off x="6948462" y="1340836"/>
            <a:ext cx="1320889" cy="8868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</a:t>
            </a:r>
            <a:r>
              <a:rPr lang="en-DK" sz="1200" dirty="0"/>
              <a:t>refers to deliver for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2336B-0CE3-9394-0E31-263BFFC8C7DF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 flipV="1">
            <a:off x="4945237" y="826519"/>
            <a:ext cx="2003226" cy="46768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B8E43F-C17D-71CC-4862-C2254C04780C}"/>
              </a:ext>
            </a:extLst>
          </p:cNvPr>
          <p:cNvCxnSpPr>
            <a:cxnSpLocks/>
            <a:stCxn id="50" idx="3"/>
            <a:endCxn id="5" idx="1"/>
          </p:cNvCxnSpPr>
          <p:nvPr/>
        </p:nvCxnSpPr>
        <p:spPr>
          <a:xfrm>
            <a:off x="8269352" y="826519"/>
            <a:ext cx="2003226" cy="467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8B3A23C-D2D9-5FCA-6844-EDDD2ECCEB1F}"/>
              </a:ext>
            </a:extLst>
          </p:cNvPr>
          <p:cNvSpPr/>
          <p:nvPr/>
        </p:nvSpPr>
        <p:spPr>
          <a:xfrm>
            <a:off x="455031" y="2494025"/>
            <a:ext cx="1374991" cy="101460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Cusines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2B16013-E5A0-5DF1-18B4-7FB002DB7165}"/>
              </a:ext>
            </a:extLst>
          </p:cNvPr>
          <p:cNvSpPr/>
          <p:nvPr/>
        </p:nvSpPr>
        <p:spPr>
          <a:xfrm>
            <a:off x="289557" y="4029965"/>
            <a:ext cx="1705940" cy="1014608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Prefers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1B8CA5-0C12-FDFC-02AB-DBC5A02CDD4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42527" y="3508633"/>
            <a:ext cx="0" cy="521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8BAEA-816A-5AFC-2889-53358D30F45C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1995497" y="4537269"/>
            <a:ext cx="7576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5757D53D-19FB-B47F-65CD-1F3CE1B8177C}"/>
              </a:ext>
            </a:extLst>
          </p:cNvPr>
          <p:cNvSpPr/>
          <p:nvPr/>
        </p:nvSpPr>
        <p:spPr>
          <a:xfrm>
            <a:off x="2907971" y="2239964"/>
            <a:ext cx="952735" cy="83086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000" dirty="0"/>
              <a:t>Rates Restaurant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3319BC-9110-3650-36B0-DD371C0DFD7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384339" y="1811876"/>
            <a:ext cx="0" cy="42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4A5672-7202-2060-D0A2-5EB3B9DAB4C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384339" y="3070827"/>
            <a:ext cx="9090" cy="924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4DA66909-2E2D-EF66-8322-75A8606DA884}"/>
              </a:ext>
            </a:extLst>
          </p:cNvPr>
          <p:cNvSpPr/>
          <p:nvPr/>
        </p:nvSpPr>
        <p:spPr>
          <a:xfrm>
            <a:off x="8793957" y="5304294"/>
            <a:ext cx="1050293" cy="700088"/>
          </a:xfrm>
          <a:prstGeom prst="triangl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ISA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B86D7C-C122-039C-F44E-F0429B664E3D}"/>
              </a:ext>
            </a:extLst>
          </p:cNvPr>
          <p:cNvSpPr/>
          <p:nvPr/>
        </p:nvSpPr>
        <p:spPr>
          <a:xfrm>
            <a:off x="9398630" y="6161642"/>
            <a:ext cx="1109398" cy="61341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Delivery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345D39-C59B-6AC7-FC7C-DB6D157D2C01}"/>
              </a:ext>
            </a:extLst>
          </p:cNvPr>
          <p:cNvSpPr/>
          <p:nvPr/>
        </p:nvSpPr>
        <p:spPr>
          <a:xfrm>
            <a:off x="8202804" y="6161642"/>
            <a:ext cx="1109398" cy="61341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Takeout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C6F3D-4ADA-CF22-EF5C-527D1C577C9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8757503" y="6004382"/>
            <a:ext cx="561601" cy="157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FA6EDA-645E-5BBA-B7B1-C103632D3D4E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9319104" y="6004382"/>
            <a:ext cx="634225" cy="1572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D8E0D45A-52A9-A971-4351-B7CC95AAC657}"/>
              </a:ext>
            </a:extLst>
          </p:cNvPr>
          <p:cNvSpPr/>
          <p:nvPr/>
        </p:nvSpPr>
        <p:spPr>
          <a:xfrm>
            <a:off x="6948463" y="383101"/>
            <a:ext cx="1320889" cy="88683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</a:t>
            </a:r>
            <a:r>
              <a:rPr lang="en-DK" sz="1200" dirty="0"/>
              <a:t>refers to use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7E766F-A368-E7CE-982F-35F89A0A099A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flipH="1">
            <a:off x="8269351" y="1294204"/>
            <a:ext cx="2003227" cy="49005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F232A12-C93A-455F-BA0B-B366D918C203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>
            <a:off x="5710650" y="3421711"/>
            <a:ext cx="350145" cy="1880970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6A910AB-BF6A-81A0-FF3A-AEA1365DE7D7}"/>
              </a:ext>
            </a:extLst>
          </p:cNvPr>
          <p:cNvSpPr/>
          <p:nvPr/>
        </p:nvSpPr>
        <p:spPr>
          <a:xfrm>
            <a:off x="8365631" y="4330372"/>
            <a:ext cx="1906947" cy="88264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Orderparts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FA82E1E-608D-6F67-9D0D-B313FA68FF01}"/>
              </a:ext>
            </a:extLst>
          </p:cNvPr>
          <p:cNvCxnSpPr>
            <a:cxnSpLocks/>
            <a:stCxn id="7" idx="2"/>
            <a:endCxn id="177" idx="0"/>
          </p:cNvCxnSpPr>
          <p:nvPr/>
        </p:nvCxnSpPr>
        <p:spPr>
          <a:xfrm flipH="1">
            <a:off x="9319104" y="3369415"/>
            <a:ext cx="1" cy="206592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6E6B85-9129-00CB-3126-1A3576BE03BC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945237" y="1294204"/>
            <a:ext cx="2003225" cy="490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4F97D13-BA68-DAE9-84DA-617EF7059AA5}"/>
              </a:ext>
            </a:extLst>
          </p:cNvPr>
          <p:cNvSpPr/>
          <p:nvPr/>
        </p:nvSpPr>
        <p:spPr>
          <a:xfrm>
            <a:off x="10656012" y="5982713"/>
            <a:ext cx="929106" cy="732079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100" dirty="0"/>
              <a:t>delivers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B91D8F-AEE4-C64A-C41C-1138087417E4}"/>
              </a:ext>
            </a:extLst>
          </p:cNvPr>
          <p:cNvCxnSpPr>
            <a:cxnSpLocks/>
            <a:stCxn id="39" idx="3"/>
            <a:endCxn id="100" idx="1"/>
          </p:cNvCxnSpPr>
          <p:nvPr/>
        </p:nvCxnSpPr>
        <p:spPr>
          <a:xfrm flipV="1">
            <a:off x="10508028" y="6348753"/>
            <a:ext cx="147984" cy="1195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5442E8A-4643-970A-3B7E-7B773DADF218}"/>
              </a:ext>
            </a:extLst>
          </p:cNvPr>
          <p:cNvCxnSpPr>
            <a:cxnSpLocks/>
            <a:stCxn id="100" idx="0"/>
            <a:endCxn id="5" idx="2"/>
          </p:cNvCxnSpPr>
          <p:nvPr/>
        </p:nvCxnSpPr>
        <p:spPr>
          <a:xfrm flipV="1">
            <a:off x="11120565" y="1801508"/>
            <a:ext cx="0" cy="418120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E5DFD8B0-4BBE-61DC-8391-C5FA3E949778}"/>
              </a:ext>
            </a:extLst>
          </p:cNvPr>
          <p:cNvSpPr/>
          <p:nvPr/>
        </p:nvSpPr>
        <p:spPr>
          <a:xfrm>
            <a:off x="289556" y="786900"/>
            <a:ext cx="1705940" cy="1014608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Offers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0143667-34E7-B8EC-DBEC-8C9A8DF54E49}"/>
              </a:ext>
            </a:extLst>
          </p:cNvPr>
          <p:cNvCxnSpPr>
            <a:cxnSpLocks/>
            <a:stCxn id="131" idx="2"/>
            <a:endCxn id="21" idx="0"/>
          </p:cNvCxnSpPr>
          <p:nvPr/>
        </p:nvCxnSpPr>
        <p:spPr>
          <a:xfrm>
            <a:off x="1142526" y="1801508"/>
            <a:ext cx="1" cy="692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B413162-F96C-5F22-9A56-351A7DC2BE20}"/>
              </a:ext>
            </a:extLst>
          </p:cNvPr>
          <p:cNvCxnSpPr>
            <a:cxnSpLocks/>
            <a:stCxn id="131" idx="3"/>
            <a:endCxn id="4" idx="1"/>
          </p:cNvCxnSpPr>
          <p:nvPr/>
        </p:nvCxnSpPr>
        <p:spPr>
          <a:xfrm>
            <a:off x="1995496" y="1294204"/>
            <a:ext cx="757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D7DC16DB-A62B-B635-3A91-8A1E126979EB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6826207" y="2928092"/>
            <a:ext cx="1539424" cy="43621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mond 144">
            <a:extLst>
              <a:ext uri="{FF2B5EF4-FFF2-40B4-BE49-F238E27FC236}">
                <a16:creationId xmlns:a16="http://schemas.microsoft.com/office/drawing/2014/main" id="{58F928A1-5C0C-B1DD-781A-71D092CC4263}"/>
              </a:ext>
            </a:extLst>
          </p:cNvPr>
          <p:cNvSpPr/>
          <p:nvPr/>
        </p:nvSpPr>
        <p:spPr>
          <a:xfrm>
            <a:off x="5055764" y="2469978"/>
            <a:ext cx="1608967" cy="882644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400" dirty="0"/>
              <a:t>Belongs to</a:t>
            </a:r>
            <a:endParaRPr lang="en-DK" dirty="0"/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723807D6-C933-3141-7F01-DFEDA2C4BB1C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4963893" y="1688309"/>
            <a:ext cx="896355" cy="781669"/>
          </a:xfrm>
          <a:prstGeom prst="bentConnector2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Diamond 176">
            <a:extLst>
              <a:ext uri="{FF2B5EF4-FFF2-40B4-BE49-F238E27FC236}">
                <a16:creationId xmlns:a16="http://schemas.microsoft.com/office/drawing/2014/main" id="{60E78055-42A8-2EB4-D84A-5915DE41988D}"/>
              </a:ext>
            </a:extLst>
          </p:cNvPr>
          <p:cNvSpPr/>
          <p:nvPr/>
        </p:nvSpPr>
        <p:spPr>
          <a:xfrm>
            <a:off x="8764406" y="3576007"/>
            <a:ext cx="1109396" cy="663087"/>
          </a:xfrm>
          <a:prstGeom prst="diamon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Belongs to</a:t>
            </a:r>
            <a:endParaRPr lang="en-DK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D9161F8-8089-A65F-DDDC-E2B14B11D79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9319104" y="4239411"/>
            <a:ext cx="1" cy="909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775B1E3-F7AC-138F-FEAE-221F518812C5}"/>
              </a:ext>
            </a:extLst>
          </p:cNvPr>
          <p:cNvCxnSpPr>
            <a:cxnSpLocks/>
            <a:stCxn id="145" idx="2"/>
            <a:endCxn id="78" idx="1"/>
          </p:cNvCxnSpPr>
          <p:nvPr/>
        </p:nvCxnSpPr>
        <p:spPr>
          <a:xfrm rot="16200000" flipH="1">
            <a:off x="6403403" y="2809466"/>
            <a:ext cx="1419072" cy="250538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BEAD04-4B56-126C-9256-B7C8713B1C6B}"/>
              </a:ext>
            </a:extLst>
          </p:cNvPr>
          <p:cNvSpPr/>
          <p:nvPr/>
        </p:nvSpPr>
        <p:spPr>
          <a:xfrm>
            <a:off x="2709469" y="5463007"/>
            <a:ext cx="2098425" cy="9712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Dishes</a:t>
            </a:r>
          </a:p>
        </p:txBody>
      </p:sp>
      <p:sp>
        <p:nvSpPr>
          <p:cNvPr id="193" name="Diamond 192">
            <a:extLst>
              <a:ext uri="{FF2B5EF4-FFF2-40B4-BE49-F238E27FC236}">
                <a16:creationId xmlns:a16="http://schemas.microsoft.com/office/drawing/2014/main" id="{6636502D-F65C-D4C5-26E2-A333096FF1B0}"/>
              </a:ext>
            </a:extLst>
          </p:cNvPr>
          <p:cNvSpPr/>
          <p:nvPr/>
        </p:nvSpPr>
        <p:spPr>
          <a:xfrm>
            <a:off x="6009032" y="5537233"/>
            <a:ext cx="1225541" cy="82282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Consists of</a:t>
            </a:r>
            <a:endParaRPr lang="en-DK" dirty="0"/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E5DE25C-A6A2-D412-76AB-119A666C5407}"/>
              </a:ext>
            </a:extLst>
          </p:cNvPr>
          <p:cNvCxnSpPr>
            <a:cxnSpLocks/>
            <a:endCxn id="193" idx="3"/>
          </p:cNvCxnSpPr>
          <p:nvPr/>
        </p:nvCxnSpPr>
        <p:spPr>
          <a:xfrm rot="10800000" flipV="1">
            <a:off x="7234573" y="4952663"/>
            <a:ext cx="1092546" cy="9959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72ED374-7FD3-E893-2302-0EE36FC5AE41}"/>
              </a:ext>
            </a:extLst>
          </p:cNvPr>
          <p:cNvCxnSpPr>
            <a:cxnSpLocks/>
            <a:stCxn id="193" idx="1"/>
            <a:endCxn id="184" idx="3"/>
          </p:cNvCxnSpPr>
          <p:nvPr/>
        </p:nvCxnSpPr>
        <p:spPr>
          <a:xfrm flipH="1">
            <a:off x="4807894" y="5948643"/>
            <a:ext cx="12011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0303EB16-EF0D-5BC2-5D07-67CBFDA6B5CC}"/>
              </a:ext>
            </a:extLst>
          </p:cNvPr>
          <p:cNvSpPr/>
          <p:nvPr/>
        </p:nvSpPr>
        <p:spPr>
          <a:xfrm>
            <a:off x="2760835" y="3834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Area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E4FB688-6656-AC9D-2D16-8581A013843F}"/>
              </a:ext>
            </a:extLst>
          </p:cNvPr>
          <p:cNvCxnSpPr>
            <a:cxnSpLocks/>
            <a:stCxn id="204" idx="4"/>
          </p:cNvCxnSpPr>
          <p:nvPr/>
        </p:nvCxnSpPr>
        <p:spPr>
          <a:xfrm flipH="1">
            <a:off x="3246149" y="511834"/>
            <a:ext cx="1" cy="275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591F4F14-6784-BEB5-2DE6-63CE0D90599F}"/>
              </a:ext>
            </a:extLst>
          </p:cNvPr>
          <p:cNvSpPr/>
          <p:nvPr/>
        </p:nvSpPr>
        <p:spPr>
          <a:xfrm>
            <a:off x="2244072" y="3352621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Area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66E65FA-FE80-04A0-FC36-2585296EE368}"/>
              </a:ext>
            </a:extLst>
          </p:cNvPr>
          <p:cNvCxnSpPr>
            <a:cxnSpLocks/>
            <a:stCxn id="207" idx="4"/>
          </p:cNvCxnSpPr>
          <p:nvPr/>
        </p:nvCxnSpPr>
        <p:spPr>
          <a:xfrm>
            <a:off x="2729387" y="3860621"/>
            <a:ext cx="394062" cy="169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956F4329-CCE2-51D6-61C9-51CFD1D8E372}"/>
              </a:ext>
            </a:extLst>
          </p:cNvPr>
          <p:cNvSpPr/>
          <p:nvPr/>
        </p:nvSpPr>
        <p:spPr>
          <a:xfrm>
            <a:off x="10149936" y="101637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Area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0CF6939-840C-2065-8460-C7787DC879C6}"/>
              </a:ext>
            </a:extLst>
          </p:cNvPr>
          <p:cNvCxnSpPr>
            <a:cxnSpLocks/>
          </p:cNvCxnSpPr>
          <p:nvPr/>
        </p:nvCxnSpPr>
        <p:spPr>
          <a:xfrm flipH="1">
            <a:off x="10646673" y="605526"/>
            <a:ext cx="1" cy="18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D2211136-13DA-5089-27B7-CD07BDBAD88A}"/>
              </a:ext>
            </a:extLst>
          </p:cNvPr>
          <p:cNvSpPr/>
          <p:nvPr/>
        </p:nvSpPr>
        <p:spPr>
          <a:xfrm>
            <a:off x="6096118" y="2121815"/>
            <a:ext cx="1040436" cy="5718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Status (Accept/Reject)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9E862B4-322C-DF5C-50C4-A3418514A385}"/>
              </a:ext>
            </a:extLst>
          </p:cNvPr>
          <p:cNvCxnSpPr>
            <a:cxnSpLocks/>
            <a:stCxn id="213" idx="4"/>
          </p:cNvCxnSpPr>
          <p:nvPr/>
        </p:nvCxnSpPr>
        <p:spPr>
          <a:xfrm flipH="1">
            <a:off x="6284240" y="2693666"/>
            <a:ext cx="332096" cy="24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8A68ECA8-66A2-91A3-D758-78A5E753035F}"/>
              </a:ext>
            </a:extLst>
          </p:cNvPr>
          <p:cNvSpPr/>
          <p:nvPr/>
        </p:nvSpPr>
        <p:spPr>
          <a:xfrm>
            <a:off x="3836341" y="3834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R ID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E0A2A721-E0F7-D056-F5C0-AE1560EDC8B2}"/>
              </a:ext>
            </a:extLst>
          </p:cNvPr>
          <p:cNvCxnSpPr>
            <a:cxnSpLocks/>
          </p:cNvCxnSpPr>
          <p:nvPr/>
        </p:nvCxnSpPr>
        <p:spPr>
          <a:xfrm flipH="1">
            <a:off x="4320202" y="511834"/>
            <a:ext cx="1" cy="275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131F8A8-E269-5DF9-1E08-2958C29E2AC7}"/>
              </a:ext>
            </a:extLst>
          </p:cNvPr>
          <p:cNvSpPr/>
          <p:nvPr/>
        </p:nvSpPr>
        <p:spPr>
          <a:xfrm>
            <a:off x="9464105" y="1819233"/>
            <a:ext cx="816473" cy="5718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Order ID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213282-2EDC-06CD-6416-671569D4C48C}"/>
              </a:ext>
            </a:extLst>
          </p:cNvPr>
          <p:cNvCxnSpPr>
            <a:cxnSpLocks/>
          </p:cNvCxnSpPr>
          <p:nvPr/>
        </p:nvCxnSpPr>
        <p:spPr>
          <a:xfrm>
            <a:off x="9872341" y="2395672"/>
            <a:ext cx="0" cy="86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54B81C58-E7E8-6792-8389-CFD68F9ADB29}"/>
              </a:ext>
            </a:extLst>
          </p:cNvPr>
          <p:cNvSpPr/>
          <p:nvPr/>
        </p:nvSpPr>
        <p:spPr>
          <a:xfrm>
            <a:off x="11212359" y="180470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Cour ID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D1351AB6-BCDF-D392-1CA8-0D70326C2BFB}"/>
              </a:ext>
            </a:extLst>
          </p:cNvPr>
          <p:cNvSpPr/>
          <p:nvPr/>
        </p:nvSpPr>
        <p:spPr>
          <a:xfrm>
            <a:off x="4922685" y="3248770"/>
            <a:ext cx="618757" cy="3238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C ID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7780ED9-C7CB-277C-E8FD-F21501C36FFA}"/>
              </a:ext>
            </a:extLst>
          </p:cNvPr>
          <p:cNvCxnSpPr>
            <a:cxnSpLocks/>
            <a:stCxn id="222" idx="4"/>
          </p:cNvCxnSpPr>
          <p:nvPr/>
        </p:nvCxnSpPr>
        <p:spPr>
          <a:xfrm flipH="1">
            <a:off x="4728745" y="3572610"/>
            <a:ext cx="503319" cy="44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F993259-575E-567B-C68C-6E171304E9B9}"/>
              </a:ext>
            </a:extLst>
          </p:cNvPr>
          <p:cNvCxnSpPr>
            <a:cxnSpLocks/>
          </p:cNvCxnSpPr>
          <p:nvPr/>
        </p:nvCxnSpPr>
        <p:spPr>
          <a:xfrm flipH="1">
            <a:off x="11685146" y="605526"/>
            <a:ext cx="1" cy="18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3C730DE-F653-8D35-464B-5C603A2D394F}"/>
              </a:ext>
            </a:extLst>
          </p:cNvPr>
          <p:cNvSpPr/>
          <p:nvPr/>
        </p:nvSpPr>
        <p:spPr>
          <a:xfrm>
            <a:off x="1498474" y="5728713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Name</a:t>
            </a: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57AE226-C0AD-4E78-9F82-E2579205FF6C}"/>
              </a:ext>
            </a:extLst>
          </p:cNvPr>
          <p:cNvCxnSpPr>
            <a:cxnSpLocks/>
          </p:cNvCxnSpPr>
          <p:nvPr/>
        </p:nvCxnSpPr>
        <p:spPr>
          <a:xfrm flipH="1">
            <a:off x="2450627" y="5982713"/>
            <a:ext cx="2588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9CDB9621-F7C8-CFAD-F468-37B8BF52AE09}"/>
              </a:ext>
            </a:extLst>
          </p:cNvPr>
          <p:cNvSpPr/>
          <p:nvPr/>
        </p:nvSpPr>
        <p:spPr>
          <a:xfrm>
            <a:off x="4923148" y="0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R Name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042B45D-3CF8-FE37-7F33-05BA94793219}"/>
              </a:ext>
            </a:extLst>
          </p:cNvPr>
          <p:cNvCxnSpPr>
            <a:cxnSpLocks/>
            <a:stCxn id="238" idx="4"/>
          </p:cNvCxnSpPr>
          <p:nvPr/>
        </p:nvCxnSpPr>
        <p:spPr>
          <a:xfrm flipH="1">
            <a:off x="4945237" y="508000"/>
            <a:ext cx="463226" cy="27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EEBD7FA1-9DBF-BD97-DE1E-3BB6F0271F0D}"/>
              </a:ext>
            </a:extLst>
          </p:cNvPr>
          <p:cNvSpPr/>
          <p:nvPr/>
        </p:nvSpPr>
        <p:spPr>
          <a:xfrm>
            <a:off x="9089647" y="129101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Cour Name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2E8E3B4-E635-DCED-2C8F-93D74E31C3DA}"/>
              </a:ext>
            </a:extLst>
          </p:cNvPr>
          <p:cNvCxnSpPr>
            <a:cxnSpLocks/>
          </p:cNvCxnSpPr>
          <p:nvPr/>
        </p:nvCxnSpPr>
        <p:spPr>
          <a:xfrm>
            <a:off x="9575376" y="631117"/>
            <a:ext cx="705202" cy="15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F86CA597-5591-CA01-08B3-F4050867A9EC}"/>
              </a:ext>
            </a:extLst>
          </p:cNvPr>
          <p:cNvSpPr/>
          <p:nvPr/>
        </p:nvSpPr>
        <p:spPr>
          <a:xfrm>
            <a:off x="1627843" y="3661183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 Name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2F3F43-4E12-9380-0E0D-D80694DD9BA4}"/>
              </a:ext>
            </a:extLst>
          </p:cNvPr>
          <p:cNvCxnSpPr>
            <a:cxnSpLocks/>
          </p:cNvCxnSpPr>
          <p:nvPr/>
        </p:nvCxnSpPr>
        <p:spPr>
          <a:xfrm>
            <a:off x="1066903" y="6184793"/>
            <a:ext cx="151246" cy="141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325BFC4B-CBC9-733D-8960-970BCA89416F}"/>
              </a:ext>
            </a:extLst>
          </p:cNvPr>
          <p:cNvSpPr/>
          <p:nvPr/>
        </p:nvSpPr>
        <p:spPr>
          <a:xfrm>
            <a:off x="1970991" y="2746633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Cusine name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D7B63E7C-1D5E-6D52-2D7C-1059B9FC20BB}"/>
              </a:ext>
            </a:extLst>
          </p:cNvPr>
          <p:cNvCxnSpPr>
            <a:cxnSpLocks/>
            <a:stCxn id="21" idx="3"/>
            <a:endCxn id="255" idx="2"/>
          </p:cNvCxnSpPr>
          <p:nvPr/>
        </p:nvCxnSpPr>
        <p:spPr>
          <a:xfrm flipV="1">
            <a:off x="1830022" y="3000633"/>
            <a:ext cx="140969" cy="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5E812714-B116-85B2-2F27-43DF67E31478}"/>
              </a:ext>
            </a:extLst>
          </p:cNvPr>
          <p:cNvSpPr/>
          <p:nvPr/>
        </p:nvSpPr>
        <p:spPr>
          <a:xfrm>
            <a:off x="1401303" y="1758704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Rating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AAF7336-7689-FA08-7327-2BE47A960587}"/>
              </a:ext>
            </a:extLst>
          </p:cNvPr>
          <p:cNvCxnSpPr>
            <a:cxnSpLocks/>
            <a:stCxn id="260" idx="4"/>
            <a:endCxn id="31" idx="1"/>
          </p:cNvCxnSpPr>
          <p:nvPr/>
        </p:nvCxnSpPr>
        <p:spPr>
          <a:xfrm>
            <a:off x="1886618" y="2266704"/>
            <a:ext cx="1021353" cy="38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A3D7A47A-213B-DBF3-C87F-5B6C19EB1FFB}"/>
              </a:ext>
            </a:extLst>
          </p:cNvPr>
          <p:cNvSpPr/>
          <p:nvPr/>
        </p:nvSpPr>
        <p:spPr>
          <a:xfrm>
            <a:off x="219849" y="5638342"/>
            <a:ext cx="1107932" cy="7320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100" dirty="0"/>
              <a:t>Rates Couriers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65D16BA-82FC-403A-F2D7-95439453A9D7}"/>
              </a:ext>
            </a:extLst>
          </p:cNvPr>
          <p:cNvCxnSpPr>
            <a:cxnSpLocks/>
            <a:stCxn id="6" idx="2"/>
            <a:endCxn id="76" idx="0"/>
          </p:cNvCxnSpPr>
          <p:nvPr/>
        </p:nvCxnSpPr>
        <p:spPr>
          <a:xfrm rot="5400000">
            <a:off x="2014629" y="3803760"/>
            <a:ext cx="593769" cy="307539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6AB2F68-8A90-2338-721E-5C569BF605D4}"/>
              </a:ext>
            </a:extLst>
          </p:cNvPr>
          <p:cNvCxnSpPr>
            <a:stCxn id="76" idx="2"/>
          </p:cNvCxnSpPr>
          <p:nvPr/>
        </p:nvCxnSpPr>
        <p:spPr>
          <a:xfrm rot="16200000" flipH="1">
            <a:off x="6127394" y="1016842"/>
            <a:ext cx="487578" cy="1119473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C49ABE-8BE8-021A-FE1F-C690CB6561D9}"/>
              </a:ext>
            </a:extLst>
          </p:cNvPr>
          <p:cNvCxnSpPr/>
          <p:nvPr/>
        </p:nvCxnSpPr>
        <p:spPr>
          <a:xfrm flipV="1">
            <a:off x="11968552" y="1801508"/>
            <a:ext cx="0" cy="5056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2ACC4C-8EB4-2581-1701-046C7754B82F}"/>
              </a:ext>
            </a:extLst>
          </p:cNvPr>
          <p:cNvSpPr/>
          <p:nvPr/>
        </p:nvSpPr>
        <p:spPr>
          <a:xfrm>
            <a:off x="911117" y="6292868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Rating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B747F2-23EE-03B7-C10B-261BCB2C5731}"/>
              </a:ext>
            </a:extLst>
          </p:cNvPr>
          <p:cNvCxnSpPr>
            <a:cxnSpLocks/>
          </p:cNvCxnSpPr>
          <p:nvPr/>
        </p:nvCxnSpPr>
        <p:spPr>
          <a:xfrm>
            <a:off x="2572593" y="3995822"/>
            <a:ext cx="169481" cy="72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B19F5D6-8A8F-2F21-6F7F-F6056292AE30}"/>
              </a:ext>
            </a:extLst>
          </p:cNvPr>
          <p:cNvSpPr/>
          <p:nvPr/>
        </p:nvSpPr>
        <p:spPr>
          <a:xfrm>
            <a:off x="5038404" y="3636788"/>
            <a:ext cx="767252" cy="4015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050" dirty="0"/>
              <a:t>C PassW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C10CBAC-D1B6-F855-1890-E788CF24B0FE}"/>
              </a:ext>
            </a:extLst>
          </p:cNvPr>
          <p:cNvCxnSpPr>
            <a:cxnSpLocks/>
          </p:cNvCxnSpPr>
          <p:nvPr/>
        </p:nvCxnSpPr>
        <p:spPr>
          <a:xfrm flipH="1">
            <a:off x="4945237" y="3995822"/>
            <a:ext cx="258015" cy="12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0DC826AC-DBAE-C11A-25B3-1CAEBB39F9E6}"/>
              </a:ext>
            </a:extLst>
          </p:cNvPr>
          <p:cNvSpPr/>
          <p:nvPr/>
        </p:nvSpPr>
        <p:spPr>
          <a:xfrm>
            <a:off x="1732117" y="420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R PassW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BF786D5-F960-9FB5-3259-F91AAB789D26}"/>
              </a:ext>
            </a:extLst>
          </p:cNvPr>
          <p:cNvCxnSpPr>
            <a:cxnSpLocks/>
          </p:cNvCxnSpPr>
          <p:nvPr/>
        </p:nvCxnSpPr>
        <p:spPr>
          <a:xfrm>
            <a:off x="2418190" y="493584"/>
            <a:ext cx="336994" cy="290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9CE9761F-2D2E-0DD8-8D90-E6C3A2187659}"/>
              </a:ext>
            </a:extLst>
          </p:cNvPr>
          <p:cNvSpPr/>
          <p:nvPr/>
        </p:nvSpPr>
        <p:spPr>
          <a:xfrm>
            <a:off x="8067674" y="133003"/>
            <a:ext cx="970629" cy="5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dirty="0"/>
              <a:t>Cour PassW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2A3305F-BFA0-A042-3AAC-E052EB683FF7}"/>
              </a:ext>
            </a:extLst>
          </p:cNvPr>
          <p:cNvCxnSpPr>
            <a:cxnSpLocks/>
          </p:cNvCxnSpPr>
          <p:nvPr/>
        </p:nvCxnSpPr>
        <p:spPr>
          <a:xfrm>
            <a:off x="8711374" y="635986"/>
            <a:ext cx="1536801" cy="27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0FD6DA5B-0114-BFB1-121B-47A8982E10EA}"/>
              </a:ext>
            </a:extLst>
          </p:cNvPr>
          <p:cNvSpPr/>
          <p:nvPr/>
        </p:nvSpPr>
        <p:spPr>
          <a:xfrm>
            <a:off x="2369540" y="1893171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Like</a:t>
            </a: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1ACA8BC6-906E-155A-AC8A-3F64A3554FA9}"/>
              </a:ext>
            </a:extLst>
          </p:cNvPr>
          <p:cNvSpPr/>
          <p:nvPr/>
        </p:nvSpPr>
        <p:spPr>
          <a:xfrm>
            <a:off x="3928445" y="2239963"/>
            <a:ext cx="952735" cy="830863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000" dirty="0"/>
              <a:t>Tags Restaurant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0B1532D-72C0-E984-60B1-D8B6356042F2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4404813" y="3070826"/>
            <a:ext cx="0" cy="959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1C2769C-EECA-710D-171F-66C7EDB3079C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4404812" y="1811876"/>
            <a:ext cx="1" cy="428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B53605F-7A20-60FD-72AD-75B6B61F9AF5}"/>
              </a:ext>
            </a:extLst>
          </p:cNvPr>
          <p:cNvCxnSpPr>
            <a:cxnSpLocks/>
          </p:cNvCxnSpPr>
          <p:nvPr/>
        </p:nvCxnSpPr>
        <p:spPr>
          <a:xfrm>
            <a:off x="2865735" y="2327412"/>
            <a:ext cx="291501" cy="95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D3A666C4-2E12-8B8E-E611-000AC3610556}"/>
              </a:ext>
            </a:extLst>
          </p:cNvPr>
          <p:cNvSpPr/>
          <p:nvPr/>
        </p:nvSpPr>
        <p:spPr>
          <a:xfrm>
            <a:off x="4670636" y="1973656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Tag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A7C85B-3D13-D431-0318-C9D7F68D8267}"/>
              </a:ext>
            </a:extLst>
          </p:cNvPr>
          <p:cNvCxnSpPr>
            <a:cxnSpLocks/>
          </p:cNvCxnSpPr>
          <p:nvPr/>
        </p:nvCxnSpPr>
        <p:spPr>
          <a:xfrm flipH="1">
            <a:off x="4696660" y="2364638"/>
            <a:ext cx="167962" cy="134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491E32E6-9FD3-85B1-7B46-181FE9229AC5}"/>
              </a:ext>
            </a:extLst>
          </p:cNvPr>
          <p:cNvSpPr/>
          <p:nvPr/>
        </p:nvSpPr>
        <p:spPr>
          <a:xfrm>
            <a:off x="6374877" y="171009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Tag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9A10456-2FD4-A8EA-46DE-367514D76CE8}"/>
              </a:ext>
            </a:extLst>
          </p:cNvPr>
          <p:cNvSpPr/>
          <p:nvPr/>
        </p:nvSpPr>
        <p:spPr>
          <a:xfrm>
            <a:off x="7961476" y="1961789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Tag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9F0933B-D9D1-C030-AC47-F6195A5FFCD6}"/>
              </a:ext>
            </a:extLst>
          </p:cNvPr>
          <p:cNvCxnSpPr>
            <a:cxnSpLocks/>
            <a:stCxn id="137" idx="5"/>
          </p:cNvCxnSpPr>
          <p:nvPr/>
        </p:nvCxnSpPr>
        <p:spPr>
          <a:xfrm>
            <a:off x="7097753" y="549342"/>
            <a:ext cx="15186" cy="190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498CFBF-E5E5-19B5-11D4-499D5A0555B6}"/>
              </a:ext>
            </a:extLst>
          </p:cNvPr>
          <p:cNvCxnSpPr>
            <a:cxnSpLocks/>
            <a:stCxn id="138" idx="1"/>
          </p:cNvCxnSpPr>
          <p:nvPr/>
        </p:nvCxnSpPr>
        <p:spPr>
          <a:xfrm flipH="1" flipV="1">
            <a:off x="7961476" y="1997350"/>
            <a:ext cx="124026" cy="29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8194421-5564-2927-23EF-A00319BB38E1}"/>
              </a:ext>
            </a:extLst>
          </p:cNvPr>
          <p:cNvSpPr/>
          <p:nvPr/>
        </p:nvSpPr>
        <p:spPr>
          <a:xfrm>
            <a:off x="29507" y="4861049"/>
            <a:ext cx="846902" cy="4432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200" u="sng" dirty="0"/>
              <a:t>Like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AB347AF-73CF-EA0D-FB7B-F72D5379A801}"/>
              </a:ext>
            </a:extLst>
          </p:cNvPr>
          <p:cNvCxnSpPr>
            <a:cxnSpLocks/>
          </p:cNvCxnSpPr>
          <p:nvPr/>
        </p:nvCxnSpPr>
        <p:spPr>
          <a:xfrm>
            <a:off x="421210" y="5304294"/>
            <a:ext cx="205182" cy="424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0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75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Holst Svenningsen</dc:creator>
  <cp:lastModifiedBy>Jakob Holst Svenningsen</cp:lastModifiedBy>
  <cp:revision>42</cp:revision>
  <dcterms:created xsi:type="dcterms:W3CDTF">2023-05-04T11:22:32Z</dcterms:created>
  <dcterms:modified xsi:type="dcterms:W3CDTF">2023-05-11T12:18:23Z</dcterms:modified>
</cp:coreProperties>
</file>