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1" r:id="rId2"/>
    <p:sldId id="353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</p:sldIdLst>
  <p:sldSz cx="12192000" cy="6858000"/>
  <p:notesSz cx="7099300" cy="10234613"/>
  <p:defaultTextStyle>
    <a:defPPr>
      <a:defRPr lang="en-US"/>
    </a:defPPr>
    <a:lvl1pPr marL="0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9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9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9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9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8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8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8" algn="l" defTabSz="914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1D2"/>
    <a:srgbClr val="00FF00"/>
    <a:srgbClr val="088A4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4" autoAdjust="0"/>
    <p:restoredTop sz="95856" autoAdjust="0"/>
  </p:normalViewPr>
  <p:slideViewPr>
    <p:cSldViewPr snapToGrid="0" snapToObjects="1">
      <p:cViewPr varScale="1">
        <p:scale>
          <a:sx n="94" d="100"/>
          <a:sy n="94" d="100"/>
        </p:scale>
        <p:origin x="102" y="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6074354-8327-0A48-8CE6-FA4CC19D5C0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412309F-98AB-D842-A9A2-DB45FF74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9" algn="l" defTabSz="9142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9" algn="l" defTabSz="9142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9" algn="l" defTabSz="9142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99" algn="l" defTabSz="9142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8" algn="l" defTabSz="9142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8" algn="l" defTabSz="9142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8" algn="l" defTabSz="9142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0" indent="0" algn="ctr">
              <a:buNone/>
              <a:defRPr sz="2000"/>
            </a:lvl2pPr>
            <a:lvl3pPr marL="914279" indent="0" algn="ctr">
              <a:buNone/>
              <a:defRPr sz="1800"/>
            </a:lvl3pPr>
            <a:lvl4pPr marL="1371419" indent="0" algn="ctr">
              <a:buNone/>
              <a:defRPr sz="1600"/>
            </a:lvl4pPr>
            <a:lvl5pPr marL="1828559" indent="0" algn="ctr">
              <a:buNone/>
              <a:defRPr sz="1600"/>
            </a:lvl5pPr>
            <a:lvl6pPr marL="2285699" indent="0" algn="ctr">
              <a:buNone/>
              <a:defRPr sz="1600"/>
            </a:lvl6pPr>
            <a:lvl7pPr marL="2742838" indent="0" algn="ctr">
              <a:buNone/>
              <a:defRPr sz="1600"/>
            </a:lvl7pPr>
            <a:lvl8pPr marL="3199978" indent="0" algn="ctr">
              <a:buNone/>
              <a:defRPr sz="1600"/>
            </a:lvl8pPr>
            <a:lvl9pPr marL="3657118" indent="0" algn="ctr">
              <a:buNone/>
              <a:defRPr sz="1600"/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0" indent="0">
              <a:buNone/>
              <a:defRPr sz="2000" b="1"/>
            </a:lvl2pPr>
            <a:lvl3pPr marL="914279" indent="0">
              <a:buNone/>
              <a:defRPr sz="1800" b="1"/>
            </a:lvl3pPr>
            <a:lvl4pPr marL="1371419" indent="0">
              <a:buNone/>
              <a:defRPr sz="1600" b="1"/>
            </a:lvl4pPr>
            <a:lvl5pPr marL="1828559" indent="0">
              <a:buNone/>
              <a:defRPr sz="1600" b="1"/>
            </a:lvl5pPr>
            <a:lvl6pPr marL="2285699" indent="0">
              <a:buNone/>
              <a:defRPr sz="1600" b="1"/>
            </a:lvl6pPr>
            <a:lvl7pPr marL="2742838" indent="0">
              <a:buNone/>
              <a:defRPr sz="1600" b="1"/>
            </a:lvl7pPr>
            <a:lvl8pPr marL="3199978" indent="0">
              <a:buNone/>
              <a:defRPr sz="1600" b="1"/>
            </a:lvl8pPr>
            <a:lvl9pPr marL="3657118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0" indent="0">
              <a:buNone/>
              <a:defRPr sz="2000" b="1"/>
            </a:lvl2pPr>
            <a:lvl3pPr marL="914279" indent="0">
              <a:buNone/>
              <a:defRPr sz="1800" b="1"/>
            </a:lvl3pPr>
            <a:lvl4pPr marL="1371419" indent="0">
              <a:buNone/>
              <a:defRPr sz="1600" b="1"/>
            </a:lvl4pPr>
            <a:lvl5pPr marL="1828559" indent="0">
              <a:buNone/>
              <a:defRPr sz="1600" b="1"/>
            </a:lvl5pPr>
            <a:lvl6pPr marL="2285699" indent="0">
              <a:buNone/>
              <a:defRPr sz="1600" b="1"/>
            </a:lvl6pPr>
            <a:lvl7pPr marL="2742838" indent="0">
              <a:buNone/>
              <a:defRPr sz="1600" b="1"/>
            </a:lvl7pPr>
            <a:lvl8pPr marL="3199978" indent="0">
              <a:buNone/>
              <a:defRPr sz="1600" b="1"/>
            </a:lvl8pPr>
            <a:lvl9pPr marL="3657118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0" indent="0">
              <a:buNone/>
              <a:defRPr sz="1400"/>
            </a:lvl2pPr>
            <a:lvl3pPr marL="914279" indent="0">
              <a:buNone/>
              <a:defRPr sz="1200"/>
            </a:lvl3pPr>
            <a:lvl4pPr marL="1371419" indent="0">
              <a:buNone/>
              <a:defRPr sz="1000"/>
            </a:lvl4pPr>
            <a:lvl5pPr marL="1828559" indent="0">
              <a:buNone/>
              <a:defRPr sz="1000"/>
            </a:lvl5pPr>
            <a:lvl6pPr marL="2285699" indent="0">
              <a:buNone/>
              <a:defRPr sz="1000"/>
            </a:lvl6pPr>
            <a:lvl7pPr marL="2742838" indent="0">
              <a:buNone/>
              <a:defRPr sz="1000"/>
            </a:lvl7pPr>
            <a:lvl8pPr marL="3199978" indent="0">
              <a:buNone/>
              <a:defRPr sz="1000"/>
            </a:lvl8pPr>
            <a:lvl9pPr marL="3657118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0" indent="0">
              <a:buNone/>
              <a:defRPr sz="2800"/>
            </a:lvl2pPr>
            <a:lvl3pPr marL="914279" indent="0">
              <a:buNone/>
              <a:defRPr sz="2400"/>
            </a:lvl3pPr>
            <a:lvl4pPr marL="1371419" indent="0">
              <a:buNone/>
              <a:defRPr sz="2000"/>
            </a:lvl4pPr>
            <a:lvl5pPr marL="1828559" indent="0">
              <a:buNone/>
              <a:defRPr sz="2000"/>
            </a:lvl5pPr>
            <a:lvl6pPr marL="2285699" indent="0">
              <a:buNone/>
              <a:defRPr sz="2000"/>
            </a:lvl6pPr>
            <a:lvl7pPr marL="2742838" indent="0">
              <a:buNone/>
              <a:defRPr sz="2000"/>
            </a:lvl7pPr>
            <a:lvl8pPr marL="3199978" indent="0">
              <a:buNone/>
              <a:defRPr sz="2000"/>
            </a:lvl8pPr>
            <a:lvl9pPr marL="36571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0" indent="0">
              <a:buNone/>
              <a:defRPr sz="1400"/>
            </a:lvl2pPr>
            <a:lvl3pPr marL="914279" indent="0">
              <a:buNone/>
              <a:defRPr sz="1200"/>
            </a:lvl3pPr>
            <a:lvl4pPr marL="1371419" indent="0">
              <a:buNone/>
              <a:defRPr sz="1000"/>
            </a:lvl4pPr>
            <a:lvl5pPr marL="1828559" indent="0">
              <a:buNone/>
              <a:defRPr sz="1000"/>
            </a:lvl5pPr>
            <a:lvl6pPr marL="2285699" indent="0">
              <a:buNone/>
              <a:defRPr sz="1000"/>
            </a:lvl6pPr>
            <a:lvl7pPr marL="2742838" indent="0">
              <a:buNone/>
              <a:defRPr sz="1000"/>
            </a:lvl7pPr>
            <a:lvl8pPr marL="3199978" indent="0">
              <a:buNone/>
              <a:defRPr sz="1000"/>
            </a:lvl8pPr>
            <a:lvl9pPr marL="3657118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7858-AC0B-3949-A2F5-182161CA9C9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356353"/>
            <a:ext cx="27432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0DAC-B334-2C41-AD32-2CE900F88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7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0" indent="-228570" algn="l" defTabSz="914279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10" indent="-228570" algn="l" defTabSz="91427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9" indent="-228570" algn="l" defTabSz="91427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9" indent="-228570" algn="l" defTabSz="91427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9" indent="-228570" algn="l" defTabSz="91427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69" indent="-228570" algn="l" defTabSz="91427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8" indent="-228570" algn="l" defTabSz="91427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8" indent="-228570" algn="l" defTabSz="91427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7" indent="-228570" algn="l" defTabSz="91427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9" algn="l" defTabSz="914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9" algn="l" defTabSz="914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9" algn="l" defTabSz="914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9" algn="l" defTabSz="914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8" algn="l" defTabSz="914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8" algn="l" defTabSz="914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8" algn="l" defTabSz="914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1" t="6479" r="-1"/>
          <a:stretch/>
        </p:blipFill>
        <p:spPr>
          <a:xfrm>
            <a:off x="3090863" y="1418509"/>
            <a:ext cx="6238874" cy="31058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038474" y="2046384"/>
            <a:ext cx="787648" cy="226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91050" y="1156899"/>
            <a:ext cx="1057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Drum Break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1147374"/>
            <a:ext cx="1057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Drum Break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8275" y="1809750"/>
            <a:ext cx="914400" cy="23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29542" y="2071298"/>
            <a:ext cx="914400" cy="23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1784774"/>
            <a:ext cx="2028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Audio Decomposition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48626" y="1880024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Drum Source Separation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1722" y="4427714"/>
            <a:ext cx="914400" cy="23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85560" y="4450431"/>
            <a:ext cx="1501140" cy="23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71988" y="4369858"/>
            <a:ext cx="936890" cy="23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41" y="2762108"/>
            <a:ext cx="370361" cy="3472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610" y="3361406"/>
            <a:ext cx="312492" cy="29513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012" y="3911236"/>
            <a:ext cx="335640" cy="37614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604003" y="2674166"/>
            <a:ext cx="431224" cy="1695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991" y="2743058"/>
            <a:ext cx="370361" cy="3472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860" y="3342356"/>
            <a:ext cx="312492" cy="2951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262" y="3892186"/>
            <a:ext cx="335640" cy="376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8474" y="2118923"/>
            <a:ext cx="763870" cy="5266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15991" y="2828661"/>
            <a:ext cx="1057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Kick drum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15991" y="3398486"/>
            <a:ext cx="1057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Snare drum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15991" y="3927671"/>
            <a:ext cx="1057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Hi-hat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15991" y="2210781"/>
            <a:ext cx="1057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Melodic</a:t>
            </a:r>
          </a:p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80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17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17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83" y="1295400"/>
            <a:ext cx="624832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3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04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13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18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44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9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Meinard Müller</cp:lastModifiedBy>
  <cp:revision>239</cp:revision>
  <cp:lastPrinted>2019-03-25T08:25:39Z</cp:lastPrinted>
  <dcterms:created xsi:type="dcterms:W3CDTF">2016-04-25T13:58:41Z</dcterms:created>
  <dcterms:modified xsi:type="dcterms:W3CDTF">2019-11-22T11:06:34Z</dcterms:modified>
</cp:coreProperties>
</file>