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2"/>
    <p:restoredTop sz="94586"/>
  </p:normalViewPr>
  <p:slideViewPr>
    <p:cSldViewPr snapToGrid="0" snapToObjects="1">
      <p:cViewPr varScale="1">
        <p:scale>
          <a:sx n="101" d="100"/>
          <a:sy n="101" d="100"/>
        </p:scale>
        <p:origin x="21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Master-Untertitelformat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FC96-70D4-3A4A-A044-45185578053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ED13-E440-214C-87C2-FDF7A2856A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5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FC96-70D4-3A4A-A044-45185578053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ED13-E440-214C-87C2-FDF7A2856A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71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FC96-70D4-3A4A-A044-45185578053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ED13-E440-214C-87C2-FDF7A2856A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FC96-70D4-3A4A-A044-45185578053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ED13-E440-214C-87C2-FDF7A2856A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7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FC96-70D4-3A4A-A044-45185578053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ED13-E440-214C-87C2-FDF7A2856A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3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FC96-70D4-3A4A-A044-45185578053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ED13-E440-214C-87C2-FDF7A2856A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30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FC96-70D4-3A4A-A044-45185578053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ED13-E440-214C-87C2-FDF7A2856A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07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FC96-70D4-3A4A-A044-45185578053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ED13-E440-214C-87C2-FDF7A2856A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46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FC96-70D4-3A4A-A044-45185578053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ED13-E440-214C-87C2-FDF7A2856A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299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FC96-70D4-3A4A-A044-45185578053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ED13-E440-214C-87C2-FDF7A2856A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0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7FC96-70D4-3A4A-A044-45185578053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ED13-E440-214C-87C2-FDF7A2856A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10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Mastertitelformat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7FC96-70D4-3A4A-A044-45185578053B}" type="datetimeFigureOut">
              <a:rPr lang="en-US" smtClean="0"/>
              <a:t>2/12/20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4ED13-E440-214C-87C2-FDF7A2856A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1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3222261" y="928376"/>
            <a:ext cx="1980504" cy="601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Audio </a:t>
            </a:r>
            <a:r>
              <a:rPr lang="en-US" dirty="0" smtClean="0">
                <a:solidFill>
                  <a:schemeClr val="tx1"/>
                </a:solidFill>
              </a:rPr>
              <a:t>Recording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3239196" y="2240941"/>
            <a:ext cx="1980504" cy="601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Signal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Representation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3239196" y="3155341"/>
            <a:ext cx="1980504" cy="601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Pre-Processing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6303433" y="2678378"/>
            <a:ext cx="1980504" cy="601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Network Architecture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6303433" y="3580252"/>
            <a:ext cx="1980504" cy="601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Learning Paradigm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Abgerundetes Rechteck 9"/>
          <p:cNvSpPr/>
          <p:nvPr/>
        </p:nvSpPr>
        <p:spPr>
          <a:xfrm>
            <a:off x="6303433" y="4867243"/>
            <a:ext cx="1980504" cy="8961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Evaluation &amp; Deployment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2951328" y="1940316"/>
            <a:ext cx="2522371" cy="30677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Abgerundetes Rechteck 11"/>
          <p:cNvSpPr/>
          <p:nvPr/>
        </p:nvSpPr>
        <p:spPr>
          <a:xfrm>
            <a:off x="6032500" y="2365228"/>
            <a:ext cx="2522371" cy="21168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222261" y="5123993"/>
            <a:ext cx="198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 Preparation</a:t>
            </a:r>
            <a:endParaRPr lang="en-US" b="1" dirty="0"/>
          </a:p>
        </p:txBody>
      </p:sp>
      <p:sp>
        <p:nvSpPr>
          <p:cNvPr id="15" name="Textfeld 14"/>
          <p:cNvSpPr txBox="1"/>
          <p:nvPr/>
        </p:nvSpPr>
        <p:spPr>
          <a:xfrm>
            <a:off x="6303433" y="1871609"/>
            <a:ext cx="1980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Data Modelling</a:t>
            </a:r>
            <a:endParaRPr lang="en-US" b="1" dirty="0"/>
          </a:p>
        </p:txBody>
      </p:sp>
      <p:sp>
        <p:nvSpPr>
          <p:cNvPr id="16" name="Abgerundetes Rechteck 15"/>
          <p:cNvSpPr/>
          <p:nvPr/>
        </p:nvSpPr>
        <p:spPr>
          <a:xfrm>
            <a:off x="3239196" y="4069741"/>
            <a:ext cx="1980504" cy="601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Augmentation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Gerade Verbindung mit Pfeil 18"/>
          <p:cNvCxnSpPr>
            <a:stCxn id="4" idx="2"/>
            <a:endCxn id="11" idx="0"/>
          </p:cNvCxnSpPr>
          <p:nvPr/>
        </p:nvCxnSpPr>
        <p:spPr>
          <a:xfrm>
            <a:off x="4212513" y="1529625"/>
            <a:ext cx="1" cy="410691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>
            <a:off x="5473699" y="3447685"/>
            <a:ext cx="591624" cy="0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>
            <a:stCxn id="12" idx="2"/>
            <a:endCxn id="10" idx="0"/>
          </p:cNvCxnSpPr>
          <p:nvPr/>
        </p:nvCxnSpPr>
        <p:spPr>
          <a:xfrm flipH="1">
            <a:off x="7293685" y="4482126"/>
            <a:ext cx="1" cy="385117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41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Macintosh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Office-Design</vt:lpstr>
      <vt:lpstr>PowerPoint-Präsentation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Jakob Abeßer</dc:creator>
  <cp:lastModifiedBy>Jakob Abeßer</cp:lastModifiedBy>
  <cp:revision>8</cp:revision>
  <cp:lastPrinted>2020-01-04T12:27:56Z</cp:lastPrinted>
  <dcterms:created xsi:type="dcterms:W3CDTF">2020-01-04T12:04:03Z</dcterms:created>
  <dcterms:modified xsi:type="dcterms:W3CDTF">2020-02-12T09:17:12Z</dcterms:modified>
</cp:coreProperties>
</file>