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5" r:id="rId6"/>
    <p:sldId id="264" r:id="rId7"/>
    <p:sldId id="266" r:id="rId8"/>
    <p:sldId id="267" r:id="rId9"/>
    <p:sldId id="268" r:id="rId10"/>
    <p:sldId id="269" r:id="rId11"/>
    <p:sldId id="260" r:id="rId12"/>
    <p:sldId id="263" r:id="rId13"/>
    <p:sldId id="261" r:id="rId14"/>
    <p:sldId id="262" r:id="rId15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D25258-8E90-4524-8711-788D15EA482F}" v="32" dt="2025-08-20T08:20:11.2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kob Aref Øzden" userId="49d5cd5f-a82a-4187-88d1-d64f950be092" providerId="ADAL" clId="{4FD25258-8E90-4524-8711-788D15EA482F}"/>
    <pc:docChg chg="undo custSel mod addSld modSld sldOrd">
      <pc:chgData name="Jakob Aref Øzden" userId="49d5cd5f-a82a-4187-88d1-d64f950be092" providerId="ADAL" clId="{4FD25258-8E90-4524-8711-788D15EA482F}" dt="2025-08-20T08:20:11.277" v="361"/>
      <pc:docMkLst>
        <pc:docMk/>
      </pc:docMkLst>
      <pc:sldChg chg="modSp new mod">
        <pc:chgData name="Jakob Aref Øzden" userId="49d5cd5f-a82a-4187-88d1-d64f950be092" providerId="ADAL" clId="{4FD25258-8E90-4524-8711-788D15EA482F}" dt="2025-08-20T07:58:42.037" v="20" actId="20577"/>
        <pc:sldMkLst>
          <pc:docMk/>
          <pc:sldMk cId="832585315" sldId="256"/>
        </pc:sldMkLst>
        <pc:spChg chg="mod">
          <ac:chgData name="Jakob Aref Øzden" userId="49d5cd5f-a82a-4187-88d1-d64f950be092" providerId="ADAL" clId="{4FD25258-8E90-4524-8711-788D15EA482F}" dt="2025-08-20T07:58:35.174" v="4" actId="20577"/>
          <ac:spMkLst>
            <pc:docMk/>
            <pc:sldMk cId="832585315" sldId="256"/>
            <ac:spMk id="2" creationId="{D8AE236A-3DE6-4501-58CB-7F9A33CDEA92}"/>
          </ac:spMkLst>
        </pc:spChg>
        <pc:spChg chg="mod">
          <ac:chgData name="Jakob Aref Øzden" userId="49d5cd5f-a82a-4187-88d1-d64f950be092" providerId="ADAL" clId="{4FD25258-8E90-4524-8711-788D15EA482F}" dt="2025-08-20T07:58:42.037" v="20" actId="20577"/>
          <ac:spMkLst>
            <pc:docMk/>
            <pc:sldMk cId="832585315" sldId="256"/>
            <ac:spMk id="3" creationId="{2589316D-5B4A-85B7-380E-7E67230050CC}"/>
          </ac:spMkLst>
        </pc:spChg>
      </pc:sldChg>
      <pc:sldChg chg="addSp delSp modSp new mod">
        <pc:chgData name="Jakob Aref Øzden" userId="49d5cd5f-a82a-4187-88d1-d64f950be092" providerId="ADAL" clId="{4FD25258-8E90-4524-8711-788D15EA482F}" dt="2025-08-20T07:58:58.438" v="31" actId="20577"/>
        <pc:sldMkLst>
          <pc:docMk/>
          <pc:sldMk cId="3996690066" sldId="257"/>
        </pc:sldMkLst>
        <pc:spChg chg="mod">
          <ac:chgData name="Jakob Aref Øzden" userId="49d5cd5f-a82a-4187-88d1-d64f950be092" providerId="ADAL" clId="{4FD25258-8E90-4524-8711-788D15EA482F}" dt="2025-08-20T07:58:58.438" v="31" actId="20577"/>
          <ac:spMkLst>
            <pc:docMk/>
            <pc:sldMk cId="3996690066" sldId="257"/>
            <ac:spMk id="2" creationId="{5C99FCF5-5353-A01F-E890-2040BD527667}"/>
          </ac:spMkLst>
        </pc:spChg>
        <pc:spChg chg="add del mod">
          <ac:chgData name="Jakob Aref Øzden" userId="49d5cd5f-a82a-4187-88d1-d64f950be092" providerId="ADAL" clId="{4FD25258-8E90-4524-8711-788D15EA482F}" dt="2025-08-20T07:58:55.044" v="27" actId="20577"/>
          <ac:spMkLst>
            <pc:docMk/>
            <pc:sldMk cId="3996690066" sldId="257"/>
            <ac:spMk id="3" creationId="{3F63E5B8-6C58-9166-5AFF-55304B9F9F14}"/>
          </ac:spMkLst>
        </pc:spChg>
        <pc:spChg chg="add mod">
          <ac:chgData name="Jakob Aref Øzden" userId="49d5cd5f-a82a-4187-88d1-d64f950be092" providerId="ADAL" clId="{4FD25258-8E90-4524-8711-788D15EA482F}" dt="2025-08-20T07:58:48.205" v="23"/>
          <ac:spMkLst>
            <pc:docMk/>
            <pc:sldMk cId="3996690066" sldId="257"/>
            <ac:spMk id="4" creationId="{CADC627E-8332-FF36-77AA-CCF46EDD96D4}"/>
          </ac:spMkLst>
        </pc:spChg>
      </pc:sldChg>
      <pc:sldChg chg="addSp delSp modSp new mod">
        <pc:chgData name="Jakob Aref Øzden" userId="49d5cd5f-a82a-4187-88d1-d64f950be092" providerId="ADAL" clId="{4FD25258-8E90-4524-8711-788D15EA482F}" dt="2025-08-20T08:07:36.929" v="138" actId="20577"/>
        <pc:sldMkLst>
          <pc:docMk/>
          <pc:sldMk cId="532086294" sldId="258"/>
        </pc:sldMkLst>
        <pc:spChg chg="mod">
          <ac:chgData name="Jakob Aref Øzden" userId="49d5cd5f-a82a-4187-88d1-d64f950be092" providerId="ADAL" clId="{4FD25258-8E90-4524-8711-788D15EA482F}" dt="2025-08-20T08:07:36.929" v="138" actId="20577"/>
          <ac:spMkLst>
            <pc:docMk/>
            <pc:sldMk cId="532086294" sldId="258"/>
            <ac:spMk id="2" creationId="{ADC0AF66-EBFE-D9E5-FE22-0DBE6AFFD1E9}"/>
          </ac:spMkLst>
        </pc:spChg>
        <pc:spChg chg="del mod">
          <ac:chgData name="Jakob Aref Øzden" userId="49d5cd5f-a82a-4187-88d1-d64f950be092" providerId="ADAL" clId="{4FD25258-8E90-4524-8711-788D15EA482F}" dt="2025-08-20T07:59:42.952" v="38" actId="478"/>
          <ac:spMkLst>
            <pc:docMk/>
            <pc:sldMk cId="532086294" sldId="258"/>
            <ac:spMk id="3" creationId="{5C9D2FEC-C934-2A8F-BF6F-4A50F073201C}"/>
          </ac:spMkLst>
        </pc:spChg>
        <pc:picChg chg="add mod">
          <ac:chgData name="Jakob Aref Øzden" userId="49d5cd5f-a82a-4187-88d1-d64f950be092" providerId="ADAL" clId="{4FD25258-8E90-4524-8711-788D15EA482F}" dt="2025-08-20T07:59:48.875" v="41" actId="14100"/>
          <ac:picMkLst>
            <pc:docMk/>
            <pc:sldMk cId="532086294" sldId="258"/>
            <ac:picMk id="5" creationId="{3A0BF25A-19A4-1AE5-B613-E6ADD85C7036}"/>
          </ac:picMkLst>
        </pc:picChg>
      </pc:sldChg>
      <pc:sldChg chg="modSp new mod">
        <pc:chgData name="Jakob Aref Øzden" userId="49d5cd5f-a82a-4187-88d1-d64f950be092" providerId="ADAL" clId="{4FD25258-8E90-4524-8711-788D15EA482F}" dt="2025-08-20T08:03:25.047" v="135" actId="20577"/>
        <pc:sldMkLst>
          <pc:docMk/>
          <pc:sldMk cId="1323043473" sldId="259"/>
        </pc:sldMkLst>
        <pc:spChg chg="mod">
          <ac:chgData name="Jakob Aref Øzden" userId="49d5cd5f-a82a-4187-88d1-d64f950be092" providerId="ADAL" clId="{4FD25258-8E90-4524-8711-788D15EA482F}" dt="2025-08-20T08:00:06.755" v="49" actId="20577"/>
          <ac:spMkLst>
            <pc:docMk/>
            <pc:sldMk cId="1323043473" sldId="259"/>
            <ac:spMk id="2" creationId="{A83B89D1-DFAE-F43E-7BE1-2D8417A1BED3}"/>
          </ac:spMkLst>
        </pc:spChg>
        <pc:spChg chg="mod">
          <ac:chgData name="Jakob Aref Øzden" userId="49d5cd5f-a82a-4187-88d1-d64f950be092" providerId="ADAL" clId="{4FD25258-8E90-4524-8711-788D15EA482F}" dt="2025-08-20T08:03:25.047" v="135" actId="20577"/>
          <ac:spMkLst>
            <pc:docMk/>
            <pc:sldMk cId="1323043473" sldId="259"/>
            <ac:spMk id="3" creationId="{D457D327-F4D4-7972-F24A-BBC82F36ADF2}"/>
          </ac:spMkLst>
        </pc:spChg>
      </pc:sldChg>
      <pc:sldChg chg="modSp new mod">
        <pc:chgData name="Jakob Aref Øzden" userId="49d5cd5f-a82a-4187-88d1-d64f950be092" providerId="ADAL" clId="{4FD25258-8E90-4524-8711-788D15EA482F}" dt="2025-08-20T08:11:01.533" v="267" actId="20577"/>
        <pc:sldMkLst>
          <pc:docMk/>
          <pc:sldMk cId="3720403674" sldId="260"/>
        </pc:sldMkLst>
        <pc:spChg chg="mod">
          <ac:chgData name="Jakob Aref Øzden" userId="49d5cd5f-a82a-4187-88d1-d64f950be092" providerId="ADAL" clId="{4FD25258-8E90-4524-8711-788D15EA482F}" dt="2025-08-20T08:07:50.628" v="139"/>
          <ac:spMkLst>
            <pc:docMk/>
            <pc:sldMk cId="3720403674" sldId="260"/>
            <ac:spMk id="2" creationId="{578C92CC-5CF5-41DD-2586-4A6ADDCAC7C6}"/>
          </ac:spMkLst>
        </pc:spChg>
        <pc:spChg chg="mod">
          <ac:chgData name="Jakob Aref Øzden" userId="49d5cd5f-a82a-4187-88d1-d64f950be092" providerId="ADAL" clId="{4FD25258-8E90-4524-8711-788D15EA482F}" dt="2025-08-20T08:11:01.533" v="267" actId="20577"/>
          <ac:spMkLst>
            <pc:docMk/>
            <pc:sldMk cId="3720403674" sldId="260"/>
            <ac:spMk id="3" creationId="{FB1E2ABE-FC22-6542-AC38-22B4EAFAD51D}"/>
          </ac:spMkLst>
        </pc:spChg>
      </pc:sldChg>
      <pc:sldChg chg="modSp new mod">
        <pc:chgData name="Jakob Aref Øzden" userId="49d5cd5f-a82a-4187-88d1-d64f950be092" providerId="ADAL" clId="{4FD25258-8E90-4524-8711-788D15EA482F}" dt="2025-08-20T08:10:02.341" v="250" actId="20577"/>
        <pc:sldMkLst>
          <pc:docMk/>
          <pc:sldMk cId="2296479329" sldId="261"/>
        </pc:sldMkLst>
        <pc:spChg chg="mod">
          <ac:chgData name="Jakob Aref Øzden" userId="49d5cd5f-a82a-4187-88d1-d64f950be092" providerId="ADAL" clId="{4FD25258-8E90-4524-8711-788D15EA482F}" dt="2025-08-20T08:08:44.306" v="162"/>
          <ac:spMkLst>
            <pc:docMk/>
            <pc:sldMk cId="2296479329" sldId="261"/>
            <ac:spMk id="2" creationId="{7A6919EE-D857-C638-F2BA-C5C0BEDCC855}"/>
          </ac:spMkLst>
        </pc:spChg>
        <pc:spChg chg="mod">
          <ac:chgData name="Jakob Aref Øzden" userId="49d5cd5f-a82a-4187-88d1-d64f950be092" providerId="ADAL" clId="{4FD25258-8E90-4524-8711-788D15EA482F}" dt="2025-08-20T08:10:02.341" v="250" actId="20577"/>
          <ac:spMkLst>
            <pc:docMk/>
            <pc:sldMk cId="2296479329" sldId="261"/>
            <ac:spMk id="3" creationId="{EB9C0999-A8A7-245A-3D0A-6B00B48B9F8A}"/>
          </ac:spMkLst>
        </pc:spChg>
      </pc:sldChg>
      <pc:sldChg chg="modSp new">
        <pc:chgData name="Jakob Aref Øzden" userId="49d5cd5f-a82a-4187-88d1-d64f950be092" providerId="ADAL" clId="{4FD25258-8E90-4524-8711-788D15EA482F}" dt="2025-08-20T08:10:41.752" v="253"/>
        <pc:sldMkLst>
          <pc:docMk/>
          <pc:sldMk cId="2332948266" sldId="262"/>
        </pc:sldMkLst>
        <pc:spChg chg="mod">
          <ac:chgData name="Jakob Aref Øzden" userId="49d5cd5f-a82a-4187-88d1-d64f950be092" providerId="ADAL" clId="{4FD25258-8E90-4524-8711-788D15EA482F}" dt="2025-08-20T08:10:33.888" v="252"/>
          <ac:spMkLst>
            <pc:docMk/>
            <pc:sldMk cId="2332948266" sldId="262"/>
            <ac:spMk id="2" creationId="{A42046C3-7658-9993-A99E-C4B17C14EC86}"/>
          </ac:spMkLst>
        </pc:spChg>
        <pc:spChg chg="mod">
          <ac:chgData name="Jakob Aref Øzden" userId="49d5cd5f-a82a-4187-88d1-d64f950be092" providerId="ADAL" clId="{4FD25258-8E90-4524-8711-788D15EA482F}" dt="2025-08-20T08:10:41.752" v="253"/>
          <ac:spMkLst>
            <pc:docMk/>
            <pc:sldMk cId="2332948266" sldId="262"/>
            <ac:spMk id="3" creationId="{A75587D3-E178-6269-0996-F45649F174E6}"/>
          </ac:spMkLst>
        </pc:spChg>
      </pc:sldChg>
      <pc:sldChg chg="add">
        <pc:chgData name="Jakob Aref Øzden" userId="49d5cd5f-a82a-4187-88d1-d64f950be092" providerId="ADAL" clId="{4FD25258-8E90-4524-8711-788D15EA482F}" dt="2025-08-20T08:11:10.815" v="268"/>
        <pc:sldMkLst>
          <pc:docMk/>
          <pc:sldMk cId="3140230806" sldId="263"/>
        </pc:sldMkLst>
      </pc:sldChg>
      <pc:sldChg chg="addSp delSp modSp new mod ord">
        <pc:chgData name="Jakob Aref Øzden" userId="49d5cd5f-a82a-4187-88d1-d64f950be092" providerId="ADAL" clId="{4FD25258-8E90-4524-8711-788D15EA482F}" dt="2025-08-20T08:20:02.244" v="357"/>
        <pc:sldMkLst>
          <pc:docMk/>
          <pc:sldMk cId="2542546876" sldId="264"/>
        </pc:sldMkLst>
        <pc:spChg chg="mod">
          <ac:chgData name="Jakob Aref Øzden" userId="49d5cd5f-a82a-4187-88d1-d64f950be092" providerId="ADAL" clId="{4FD25258-8E90-4524-8711-788D15EA482F}" dt="2025-08-20T08:20:02.244" v="357"/>
          <ac:spMkLst>
            <pc:docMk/>
            <pc:sldMk cId="2542546876" sldId="264"/>
            <ac:spMk id="2" creationId="{D6AA8A52-9562-C3FF-4639-239982377E52}"/>
          </ac:spMkLst>
        </pc:spChg>
        <pc:spChg chg="add del mod">
          <ac:chgData name="Jakob Aref Øzden" userId="49d5cd5f-a82a-4187-88d1-d64f950be092" providerId="ADAL" clId="{4FD25258-8E90-4524-8711-788D15EA482F}" dt="2025-08-20T08:16:07.234" v="292" actId="20577"/>
          <ac:spMkLst>
            <pc:docMk/>
            <pc:sldMk cId="2542546876" sldId="264"/>
            <ac:spMk id="3" creationId="{5C914104-40B2-4434-E955-FC61A050DAC6}"/>
          </ac:spMkLst>
        </pc:spChg>
        <pc:spChg chg="add mod">
          <ac:chgData name="Jakob Aref Øzden" userId="49d5cd5f-a82a-4187-88d1-d64f950be092" providerId="ADAL" clId="{4FD25258-8E90-4524-8711-788D15EA482F}" dt="2025-08-20T08:14:45.118" v="271"/>
          <ac:spMkLst>
            <pc:docMk/>
            <pc:sldMk cId="2542546876" sldId="264"/>
            <ac:spMk id="4" creationId="{82B06C99-5265-B59D-571E-6413D8B1B798}"/>
          </ac:spMkLst>
        </pc:spChg>
      </pc:sldChg>
      <pc:sldChg chg="addSp delSp modSp new mod">
        <pc:chgData name="Jakob Aref Øzden" userId="49d5cd5f-a82a-4187-88d1-d64f950be092" providerId="ADAL" clId="{4FD25258-8E90-4524-8711-788D15EA482F}" dt="2025-08-20T08:19:52.309" v="356" actId="20577"/>
        <pc:sldMkLst>
          <pc:docMk/>
          <pc:sldMk cId="2796625234" sldId="265"/>
        </pc:sldMkLst>
        <pc:spChg chg="mod">
          <ac:chgData name="Jakob Aref Øzden" userId="49d5cd5f-a82a-4187-88d1-d64f950be092" providerId="ADAL" clId="{4FD25258-8E90-4524-8711-788D15EA482F}" dt="2025-08-20T08:19:52.309" v="356" actId="20577"/>
          <ac:spMkLst>
            <pc:docMk/>
            <pc:sldMk cId="2796625234" sldId="265"/>
            <ac:spMk id="2" creationId="{0D34566A-13A1-7AB7-C633-262F74C784CF}"/>
          </ac:spMkLst>
        </pc:spChg>
        <pc:spChg chg="add del mod">
          <ac:chgData name="Jakob Aref Øzden" userId="49d5cd5f-a82a-4187-88d1-d64f950be092" providerId="ADAL" clId="{4FD25258-8E90-4524-8711-788D15EA482F}" dt="2025-08-20T08:15:52.437" v="288" actId="20577"/>
          <ac:spMkLst>
            <pc:docMk/>
            <pc:sldMk cId="2796625234" sldId="265"/>
            <ac:spMk id="3" creationId="{4B4DBF51-6310-EF4B-CC3A-8BCD046A6517}"/>
          </ac:spMkLst>
        </pc:spChg>
        <pc:spChg chg="add mod">
          <ac:chgData name="Jakob Aref Øzden" userId="49d5cd5f-a82a-4187-88d1-d64f950be092" providerId="ADAL" clId="{4FD25258-8E90-4524-8711-788D15EA482F}" dt="2025-08-20T08:15:02.118" v="274"/>
          <ac:spMkLst>
            <pc:docMk/>
            <pc:sldMk cId="2796625234" sldId="265"/>
            <ac:spMk id="4" creationId="{FB942D23-5EA7-4F30-A08B-AF024B61545B}"/>
          </ac:spMkLst>
        </pc:spChg>
      </pc:sldChg>
      <pc:sldChg chg="modSp new mod">
        <pc:chgData name="Jakob Aref Øzden" userId="49d5cd5f-a82a-4187-88d1-d64f950be092" providerId="ADAL" clId="{4FD25258-8E90-4524-8711-788D15EA482F}" dt="2025-08-20T08:20:04.226" v="358"/>
        <pc:sldMkLst>
          <pc:docMk/>
          <pc:sldMk cId="3451327855" sldId="266"/>
        </pc:sldMkLst>
        <pc:spChg chg="mod">
          <ac:chgData name="Jakob Aref Øzden" userId="49d5cd5f-a82a-4187-88d1-d64f950be092" providerId="ADAL" clId="{4FD25258-8E90-4524-8711-788D15EA482F}" dt="2025-08-20T08:20:04.226" v="358"/>
          <ac:spMkLst>
            <pc:docMk/>
            <pc:sldMk cId="3451327855" sldId="266"/>
            <ac:spMk id="2" creationId="{F8B5E85E-4B96-14E1-15F7-9208558B3ADC}"/>
          </ac:spMkLst>
        </pc:spChg>
        <pc:spChg chg="mod">
          <ac:chgData name="Jakob Aref Øzden" userId="49d5cd5f-a82a-4187-88d1-d64f950be092" providerId="ADAL" clId="{4FD25258-8E90-4524-8711-788D15EA482F}" dt="2025-08-20T08:17:54.485" v="311" actId="27636"/>
          <ac:spMkLst>
            <pc:docMk/>
            <pc:sldMk cId="3451327855" sldId="266"/>
            <ac:spMk id="3" creationId="{CA4C9831-5069-1B95-C1DD-1E23CD9493EE}"/>
          </ac:spMkLst>
        </pc:spChg>
      </pc:sldChg>
      <pc:sldChg chg="modSp new mod">
        <pc:chgData name="Jakob Aref Øzden" userId="49d5cd5f-a82a-4187-88d1-d64f950be092" providerId="ADAL" clId="{4FD25258-8E90-4524-8711-788D15EA482F}" dt="2025-08-20T08:20:06.287" v="359"/>
        <pc:sldMkLst>
          <pc:docMk/>
          <pc:sldMk cId="2740576919" sldId="267"/>
        </pc:sldMkLst>
        <pc:spChg chg="mod">
          <ac:chgData name="Jakob Aref Øzden" userId="49d5cd5f-a82a-4187-88d1-d64f950be092" providerId="ADAL" clId="{4FD25258-8E90-4524-8711-788D15EA482F}" dt="2025-08-20T08:20:06.287" v="359"/>
          <ac:spMkLst>
            <pc:docMk/>
            <pc:sldMk cId="2740576919" sldId="267"/>
            <ac:spMk id="2" creationId="{0AD5E084-9F43-0BD4-5E5F-AAF1D4D5B024}"/>
          </ac:spMkLst>
        </pc:spChg>
        <pc:spChg chg="mod">
          <ac:chgData name="Jakob Aref Øzden" userId="49d5cd5f-a82a-4187-88d1-d64f950be092" providerId="ADAL" clId="{4FD25258-8E90-4524-8711-788D15EA482F}" dt="2025-08-20T08:18:05.741" v="312" actId="20577"/>
          <ac:spMkLst>
            <pc:docMk/>
            <pc:sldMk cId="2740576919" sldId="267"/>
            <ac:spMk id="3" creationId="{62E2F1C2-E6AB-E750-64DD-EA6F59E5E586}"/>
          </ac:spMkLst>
        </pc:spChg>
      </pc:sldChg>
      <pc:sldChg chg="addSp delSp modSp new mod">
        <pc:chgData name="Jakob Aref Øzden" userId="49d5cd5f-a82a-4187-88d1-d64f950be092" providerId="ADAL" clId="{4FD25258-8E90-4524-8711-788D15EA482F}" dt="2025-08-20T08:20:08.463" v="360"/>
        <pc:sldMkLst>
          <pc:docMk/>
          <pc:sldMk cId="4259808884" sldId="268"/>
        </pc:sldMkLst>
        <pc:spChg chg="mod">
          <ac:chgData name="Jakob Aref Øzden" userId="49d5cd5f-a82a-4187-88d1-d64f950be092" providerId="ADAL" clId="{4FD25258-8E90-4524-8711-788D15EA482F}" dt="2025-08-20T08:20:08.463" v="360"/>
          <ac:spMkLst>
            <pc:docMk/>
            <pc:sldMk cId="4259808884" sldId="268"/>
            <ac:spMk id="2" creationId="{55F3B0E1-F70B-22A7-CF5E-A3167354C475}"/>
          </ac:spMkLst>
        </pc:spChg>
        <pc:spChg chg="del">
          <ac:chgData name="Jakob Aref Øzden" userId="49d5cd5f-a82a-4187-88d1-d64f950be092" providerId="ADAL" clId="{4FD25258-8E90-4524-8711-788D15EA482F}" dt="2025-08-20T08:18:21" v="314"/>
          <ac:spMkLst>
            <pc:docMk/>
            <pc:sldMk cId="4259808884" sldId="268"/>
            <ac:spMk id="3" creationId="{9DD9BFA6-FE31-22A3-AE15-A828ED56A7FD}"/>
          </ac:spMkLst>
        </pc:spChg>
        <pc:spChg chg="add del mod">
          <ac:chgData name="Jakob Aref Øzden" userId="49d5cd5f-a82a-4187-88d1-d64f950be092" providerId="ADAL" clId="{4FD25258-8E90-4524-8711-788D15EA482F}" dt="2025-08-20T08:18:22.010" v="315" actId="21"/>
          <ac:spMkLst>
            <pc:docMk/>
            <pc:sldMk cId="4259808884" sldId="268"/>
            <ac:spMk id="4" creationId="{BC0F1321-E428-ADB1-429D-0C472E9DC370}"/>
          </ac:spMkLst>
        </pc:spChg>
        <pc:spChg chg="add del mod">
          <ac:chgData name="Jakob Aref Øzden" userId="49d5cd5f-a82a-4187-88d1-d64f950be092" providerId="ADAL" clId="{4FD25258-8E90-4524-8711-788D15EA482F}" dt="2025-08-20T08:19:43.061" v="349" actId="27636"/>
          <ac:spMkLst>
            <pc:docMk/>
            <pc:sldMk cId="4259808884" sldId="268"/>
            <ac:spMk id="5" creationId="{7175D8DB-B68A-B8E6-B741-8C64944E6D37}"/>
          </ac:spMkLst>
        </pc:spChg>
        <pc:picChg chg="add mod">
          <ac:chgData name="Jakob Aref Øzden" userId="49d5cd5f-a82a-4187-88d1-d64f950be092" providerId="ADAL" clId="{4FD25258-8E90-4524-8711-788D15EA482F}" dt="2025-08-20T08:18:25.298" v="317"/>
          <ac:picMkLst>
            <pc:docMk/>
            <pc:sldMk cId="4259808884" sldId="268"/>
            <ac:picMk id="6" creationId="{2BDB9DC0-244E-92B1-E36B-B96DC1CA9EB2}"/>
          </ac:picMkLst>
        </pc:picChg>
      </pc:sldChg>
      <pc:sldChg chg="modSp new">
        <pc:chgData name="Jakob Aref Øzden" userId="49d5cd5f-a82a-4187-88d1-d64f950be092" providerId="ADAL" clId="{4FD25258-8E90-4524-8711-788D15EA482F}" dt="2025-08-20T08:20:11.277" v="361"/>
        <pc:sldMkLst>
          <pc:docMk/>
          <pc:sldMk cId="1778353991" sldId="269"/>
        </pc:sldMkLst>
        <pc:spChg chg="mod">
          <ac:chgData name="Jakob Aref Øzden" userId="49d5cd5f-a82a-4187-88d1-d64f950be092" providerId="ADAL" clId="{4FD25258-8E90-4524-8711-788D15EA482F}" dt="2025-08-20T08:20:11.277" v="361"/>
          <ac:spMkLst>
            <pc:docMk/>
            <pc:sldMk cId="1778353991" sldId="269"/>
            <ac:spMk id="2" creationId="{DAE0821D-E6A5-B239-C5A5-580163688299}"/>
          </ac:spMkLst>
        </pc:spChg>
        <pc:spChg chg="mod">
          <ac:chgData name="Jakob Aref Øzden" userId="49d5cd5f-a82a-4187-88d1-d64f950be092" providerId="ADAL" clId="{4FD25258-8E90-4524-8711-788D15EA482F}" dt="2025-08-20T08:19:44.770" v="350"/>
          <ac:spMkLst>
            <pc:docMk/>
            <pc:sldMk cId="1778353991" sldId="269"/>
            <ac:spMk id="3" creationId="{96058BD5-680A-7400-C1E4-A367B9E1E31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0B9D866-967C-23B9-8BE1-0987794EE7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325BA424-8C5A-CF51-B5F4-08339FD78D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17321C44-6EE9-D8A6-0A0A-5485CCF18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972FF-D9F1-46C9-B772-5114A22D931A}" type="datetimeFigureOut">
              <a:rPr lang="nb-NO" smtClean="0"/>
              <a:t>20.08.2025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D4734132-CA05-8A38-4F60-49E26B5F0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2F4A2B42-C50D-F87B-2049-0B279192D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17A57-407F-4D75-9003-DAAB9769A6D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42291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E9AE025-9DD7-DDD8-5A9F-DE9FBAD65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37BE34F4-C728-3EF0-5BD2-D52D6BCCD3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4B860DF9-43F9-B240-CF76-FBACA42FF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972FF-D9F1-46C9-B772-5114A22D931A}" type="datetimeFigureOut">
              <a:rPr lang="nb-NO" smtClean="0"/>
              <a:t>20.08.2025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B42EFE3A-4AA3-99AA-4562-44A8F39E1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C3B69D61-4178-9E5B-1AA5-E975BAEC4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17A57-407F-4D75-9003-DAAB9769A6D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7978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6210AD01-F59E-D9E1-678C-9D75BC1E33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A2EAC9FF-42B8-39D9-CBEB-CEE2741FA4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A5731ED6-615E-811F-2AC1-EF4E6E7EE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972FF-D9F1-46C9-B772-5114A22D931A}" type="datetimeFigureOut">
              <a:rPr lang="nb-NO" smtClean="0"/>
              <a:t>20.08.2025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8A867308-9633-CF9F-5944-0DBC32E5B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97F16154-DB65-1A69-7DA5-1E4FF0A9F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17A57-407F-4D75-9003-DAAB9769A6D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86568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3040DA7-A178-AC52-8D40-3C1FF1FAA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E3286D4-0A7C-6527-35F9-D95744434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8FC282CF-01C4-DDCB-6D9E-F772DEE86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972FF-D9F1-46C9-B772-5114A22D931A}" type="datetimeFigureOut">
              <a:rPr lang="nb-NO" smtClean="0"/>
              <a:t>20.08.2025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4F07CA8C-BED5-AC5F-E43B-6CF1E6131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226BD96A-225A-76CE-9794-111C4B20D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17A57-407F-4D75-9003-DAAB9769A6D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03645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73153BB-A868-8359-A4F1-5DD9E2227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7410FD9A-97F3-56A1-7C1C-863FCB9AF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D2C2E73E-DE83-D857-2638-B8E8FD1F6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972FF-D9F1-46C9-B772-5114A22D931A}" type="datetimeFigureOut">
              <a:rPr lang="nb-NO" smtClean="0"/>
              <a:t>20.08.2025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7CD4B865-E9BD-0844-2DD7-67DD6063A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3960DD3F-7C60-97A1-448C-EFB7CA2F0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17A57-407F-4D75-9003-DAAB9769A6D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48038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C6012B-4466-1BC3-183E-7BAA91A97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C73C106-D937-6C3F-52D1-BEDF9028BA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D7817F3E-8473-7EF6-61ED-A3942FEBE5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9F2A3682-8A7F-CB9A-9C2E-BA36461D8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972FF-D9F1-46C9-B772-5114A22D931A}" type="datetimeFigureOut">
              <a:rPr lang="nb-NO" smtClean="0"/>
              <a:t>20.08.2025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F8AD5CC1-D37D-6D25-59D3-CF94D5445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EAA58049-836D-613F-1A68-2593CB3F2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17A57-407F-4D75-9003-DAAB9769A6D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680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F969EAD-61E5-F9C0-047E-AB77AF9A7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DA8D33E3-4F8B-1BF1-2BB2-1B1A4DA052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1B848C85-41BC-F613-229A-3B547CAFE0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0EBC11DE-9249-4F50-B606-B3B0B04420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C0A56747-7CA5-DD13-D250-D9B443D283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C725B291-E43E-A9E8-135F-CE5EF2265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972FF-D9F1-46C9-B772-5114A22D931A}" type="datetimeFigureOut">
              <a:rPr lang="nb-NO" smtClean="0"/>
              <a:t>20.08.2025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51966D1A-8765-9501-996E-6A770A800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AD9C5655-B554-32F8-A16A-A7EC4569A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17A57-407F-4D75-9003-DAAB9769A6D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35089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6CB1773-A941-4551-19F9-950F45EF2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DBD0841B-2F99-3B47-4D1C-3ECCB74BA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972FF-D9F1-46C9-B772-5114A22D931A}" type="datetimeFigureOut">
              <a:rPr lang="nb-NO" smtClean="0"/>
              <a:t>20.08.2025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840227D5-DF9B-0D8D-60B6-81FC62F2D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788D43D0-9E64-C793-E3BB-94D7DA788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17A57-407F-4D75-9003-DAAB9769A6D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6914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9EA16E4B-3947-C34F-9189-E8D065787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972FF-D9F1-46C9-B772-5114A22D931A}" type="datetimeFigureOut">
              <a:rPr lang="nb-NO" smtClean="0"/>
              <a:t>20.08.2025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349B852B-1246-E213-CF03-36AA102BF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1C86855B-3FC3-BD40-3361-47D3F6281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17A57-407F-4D75-9003-DAAB9769A6D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0622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CB632C0-69BE-43E9-DD90-CDEF16C82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28E2C42-C9F9-B1A5-7677-57F9473E3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D50C68BD-F070-21F5-FD01-FD883540EA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69722FF4-1A0D-7DA8-6560-25D14EF98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972FF-D9F1-46C9-B772-5114A22D931A}" type="datetimeFigureOut">
              <a:rPr lang="nb-NO" smtClean="0"/>
              <a:t>20.08.2025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05CDFC91-C8E3-0ED9-E874-DB30CC269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E59F3A9A-2BA4-BFA0-A051-853DF8A8B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17A57-407F-4D75-9003-DAAB9769A6D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58535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670D539-8284-BCAF-7A54-EA0809618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2CA2268F-094C-C67F-1FDE-2BAEDF51CC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7F4F44B2-D341-4E2C-1D4C-88EFD2912C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7B0969E6-D14B-B1D8-9E51-B6CB2B112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972FF-D9F1-46C9-B772-5114A22D931A}" type="datetimeFigureOut">
              <a:rPr lang="nb-NO" smtClean="0"/>
              <a:t>20.08.2025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130161A9-64BE-C580-DFAB-B94DB0DA5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CDEE2D5F-76A1-E463-4ABB-AFF758BDA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17A57-407F-4D75-9003-DAAB9769A6D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40984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5AF04A88-3F9E-AA5C-719B-BF09675E3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C2E9E17E-413E-9247-D1A1-D28C0A95A8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3E6A78F4-781F-2551-EA2A-ABF4F8B72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1972FF-D9F1-46C9-B772-5114A22D931A}" type="datetimeFigureOut">
              <a:rPr lang="nb-NO" smtClean="0"/>
              <a:t>20.08.2025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5CD9AE0F-8445-EC49-252C-4C27C91706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783C555A-25B1-0502-4B66-10344DB2DC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417A57-407F-4D75-9003-DAAB9769A6D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44159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8AE236A-3DE6-4501-58CB-7F9A33CDEA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HTML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2589316D-5B4A-85B7-380E-7E67230050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/>
              <a:t>Mailand VGS</a:t>
            </a:r>
          </a:p>
        </p:txBody>
      </p:sp>
    </p:spTree>
    <p:extLst>
      <p:ext uri="{BB962C8B-B14F-4D97-AF65-F5344CB8AC3E}">
        <p14:creationId xmlns:p14="http://schemas.microsoft.com/office/powerpoint/2010/main" val="8325853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AE0821D-E6A5-B239-C5A5-580163688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Tagger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6058BD5-680A-7400-C1E4-A367B9E1E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&lt;a </a:t>
            </a:r>
            <a:r>
              <a:rPr lang="nb-NO" dirty="0" err="1"/>
              <a:t>href</a:t>
            </a:r>
            <a:r>
              <a:rPr lang="nb-NO" dirty="0"/>
              <a:t>="..."&gt; ... &lt;/a&gt;</a:t>
            </a:r>
          </a:p>
          <a:p>
            <a:r>
              <a:rPr lang="nb-NO" dirty="0"/>
              <a:t>👉 Dette lager en </a:t>
            </a:r>
            <a:r>
              <a:rPr lang="nb-NO" dirty="0" err="1"/>
              <a:t>lenke.href</a:t>
            </a:r>
            <a:r>
              <a:rPr lang="nb-NO" dirty="0"/>
              <a:t> = adressen til nettsiden du vil gå til.</a:t>
            </a:r>
          </a:p>
          <a:p>
            <a:r>
              <a:rPr lang="nb-NO" dirty="0"/>
              <a:t>Eksempel: &lt;a </a:t>
            </a:r>
            <a:r>
              <a:rPr lang="nb-NO" dirty="0" err="1"/>
              <a:t>href</a:t>
            </a:r>
            <a:r>
              <a:rPr lang="nb-NO" dirty="0"/>
              <a:t>="https://ndla.no"&gt;Besøk NDLA&lt;/a&gt;.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778353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78C92CC-5CF5-41DD-2586-4A6ADDCAC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Aktivitet 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B1E2ABE-FC22-6542-AC38-22B4EAFAD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Min første nettside</a:t>
            </a:r>
          </a:p>
          <a:p>
            <a:endParaRPr lang="nb-NO" dirty="0"/>
          </a:p>
          <a:p>
            <a:r>
              <a:rPr lang="nb-NO" dirty="0"/>
              <a:t>Åpne VS Code</a:t>
            </a:r>
          </a:p>
        </p:txBody>
      </p:sp>
    </p:spTree>
    <p:extLst>
      <p:ext uri="{BB962C8B-B14F-4D97-AF65-F5344CB8AC3E}">
        <p14:creationId xmlns:p14="http://schemas.microsoft.com/office/powerpoint/2010/main" val="3720403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B1E0A7-5C1E-12A1-A1F4-5D088E2D2E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1EF9D5C-AAB2-7369-D7AE-4B322D9F2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Første eksempel – en “mini-nettside”</a:t>
            </a:r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926F38B4-AEB8-3084-7085-928E30D23E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6520169" cy="3962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230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A6919EE-D857-C638-F2BA-C5C0BEDCC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Legg til et bilde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B9C0999-A8A7-245A-3D0A-6B00B48B9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Finn et bilde av deg på PC-en din</a:t>
            </a:r>
          </a:p>
          <a:p>
            <a:r>
              <a:rPr lang="nb-NO" dirty="0"/>
              <a:t>Legg til dette til nettsiden</a:t>
            </a:r>
          </a:p>
          <a:p>
            <a:r>
              <a:rPr lang="nb-NO" dirty="0"/>
              <a:t>&lt;</a:t>
            </a:r>
            <a:r>
              <a:rPr lang="nb-NO" dirty="0" err="1"/>
              <a:t>img</a:t>
            </a:r>
            <a:r>
              <a:rPr lang="nb-NO" dirty="0"/>
              <a:t> </a:t>
            </a:r>
            <a:r>
              <a:rPr lang="nb-NO" dirty="0" err="1"/>
              <a:t>src</a:t>
            </a:r>
            <a:r>
              <a:rPr lang="nb-NO" dirty="0"/>
              <a:t>=«eksempel.jpeg" alt="Bilde" /&gt;</a:t>
            </a:r>
          </a:p>
        </p:txBody>
      </p:sp>
    </p:spTree>
    <p:extLst>
      <p:ext uri="{BB962C8B-B14F-4D97-AF65-F5344CB8AC3E}">
        <p14:creationId xmlns:p14="http://schemas.microsoft.com/office/powerpoint/2010/main" val="2296479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42046C3-7658-9993-A99E-C4B17C14E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Legg til en lenke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75587D3-E178-6269-0996-F45649F17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&lt;a href="https://ndla.no"&gt;Besøk NDLA&lt;/a&gt;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332948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C99FCF5-5353-A01F-E890-2040BD527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HTML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F63E5B8-6C58-9166-5AFF-55304B9F9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HTML er språket som brukes for å lage nettsider.</a:t>
            </a:r>
          </a:p>
          <a:p>
            <a:r>
              <a:rPr lang="nb-NO" dirty="0"/>
              <a:t>Det består av tagger (= små koder mellom &lt; &gt;).</a:t>
            </a:r>
          </a:p>
          <a:p>
            <a:r>
              <a:rPr lang="nb-NO" dirty="0"/>
              <a:t>Nettleseren leser HTML og viser det som tekst, bilder, lenker osv.</a:t>
            </a:r>
          </a:p>
        </p:txBody>
      </p:sp>
    </p:spTree>
    <p:extLst>
      <p:ext uri="{BB962C8B-B14F-4D97-AF65-F5344CB8AC3E}">
        <p14:creationId xmlns:p14="http://schemas.microsoft.com/office/powerpoint/2010/main" val="3996690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83B89D1-DFAE-F43E-7BE1-2D8417A1B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VS Code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D457D327-F4D4-7972-F24A-BBC82F36A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Nå går alle apps.afk.no</a:t>
            </a:r>
          </a:p>
          <a:p>
            <a:r>
              <a:rPr lang="nb-NO" dirty="0"/>
              <a:t>Logg på med FEIDE</a:t>
            </a:r>
          </a:p>
          <a:p>
            <a:r>
              <a:rPr lang="nb-NO" dirty="0"/>
              <a:t>Finn Virtual Studio Code og laster ned</a:t>
            </a:r>
          </a:p>
        </p:txBody>
      </p:sp>
    </p:spTree>
    <p:extLst>
      <p:ext uri="{BB962C8B-B14F-4D97-AF65-F5344CB8AC3E}">
        <p14:creationId xmlns:p14="http://schemas.microsoft.com/office/powerpoint/2010/main" val="1323043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DC0AF66-EBFE-D9E5-FE22-0DBE6AFFD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Første eksempel – en “mini-nettside”</a:t>
            </a:r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3A0BF25A-19A4-1AE5-B613-E6ADD85C7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6520169" cy="3962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086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D34566A-13A1-7AB7-C633-262F74C78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Tagger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4B4DBF51-6310-EF4B-CC3A-8BCD046A6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&lt;!DOCTYPE html&gt;</a:t>
            </a:r>
          </a:p>
          <a:p>
            <a:r>
              <a:rPr lang="nb-NO" dirty="0"/>
              <a:t>👉 Dette sier bare til nettleseren: “Hei, dette er en nettside i HTML5”.</a:t>
            </a:r>
          </a:p>
          <a:p>
            <a:r>
              <a:rPr lang="nb-NO" dirty="0"/>
              <a:t>(En slags “startmelding”, ikke noe de trenger å huske utenat.)</a:t>
            </a:r>
          </a:p>
          <a:p>
            <a:endParaRPr lang="nb-NO" dirty="0"/>
          </a:p>
          <a:p>
            <a:r>
              <a:rPr lang="nb-NO" dirty="0"/>
              <a:t>&lt;html&gt; ... &lt;/html&gt;</a:t>
            </a:r>
          </a:p>
          <a:p>
            <a:r>
              <a:rPr lang="nb-NO" dirty="0"/>
              <a:t>👉 Hele nettsiden er inni disse to taggene.</a:t>
            </a:r>
          </a:p>
          <a:p>
            <a:r>
              <a:rPr lang="nb-NO" dirty="0"/>
              <a:t>Tenk på det som rammen til et hus – alt innhold ligger inni huset.</a:t>
            </a:r>
          </a:p>
        </p:txBody>
      </p:sp>
    </p:spTree>
    <p:extLst>
      <p:ext uri="{BB962C8B-B14F-4D97-AF65-F5344CB8AC3E}">
        <p14:creationId xmlns:p14="http://schemas.microsoft.com/office/powerpoint/2010/main" val="2796625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6AA8A52-9562-C3FF-4639-239982377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Tagger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C914104-40B2-4434-E955-FC61A050D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&lt;head&gt; ... &lt;/head&gt;</a:t>
            </a:r>
          </a:p>
          <a:p>
            <a:r>
              <a:rPr lang="nb-NO" dirty="0"/>
              <a:t>👉 Her legger vi ting som ikke synes direkte på nettsiden, men som nettleseren trenger (f.eks. tittelen på siden).</a:t>
            </a:r>
          </a:p>
          <a:p>
            <a:r>
              <a:rPr lang="nb-NO" dirty="0"/>
              <a:t>Tenk på det som hjernen til nettsiden.</a:t>
            </a:r>
          </a:p>
          <a:p>
            <a:endParaRPr lang="nb-NO" dirty="0"/>
          </a:p>
          <a:p>
            <a:r>
              <a:rPr lang="nb-NO" dirty="0"/>
              <a:t>&lt;</a:t>
            </a:r>
            <a:r>
              <a:rPr lang="nb-NO" dirty="0" err="1"/>
              <a:t>title</a:t>
            </a:r>
            <a:r>
              <a:rPr lang="nb-NO" dirty="0"/>
              <a:t>&gt; ... &lt;/</a:t>
            </a:r>
            <a:r>
              <a:rPr lang="nb-NO" dirty="0" err="1"/>
              <a:t>title</a:t>
            </a:r>
            <a:r>
              <a:rPr lang="nb-NO" dirty="0"/>
              <a:t>&gt;</a:t>
            </a:r>
          </a:p>
          <a:p>
            <a:r>
              <a:rPr lang="nb-NO" dirty="0"/>
              <a:t>👉 Dette er teksten som vises oppe på fanen i nettleseren.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542546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8B5E85E-4B96-14E1-15F7-9208558B3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Tagger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A4C9831-5069-1B95-C1DD-1E23CD949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b-NO" dirty="0"/>
              <a:t>&lt;body&gt; ... &lt;/body&gt;</a:t>
            </a:r>
          </a:p>
          <a:p>
            <a:r>
              <a:rPr lang="nb-NO" dirty="0"/>
              <a:t>👉 Alt som vises på nettsiden (tekst, bilder, lenker) legges inni body.</a:t>
            </a:r>
          </a:p>
          <a:p>
            <a:r>
              <a:rPr lang="nb-NO" dirty="0"/>
              <a:t>Tenk på det som kroppen til nettsiden.</a:t>
            </a:r>
          </a:p>
          <a:p>
            <a:endParaRPr lang="nb-NO" dirty="0"/>
          </a:p>
          <a:p>
            <a:r>
              <a:rPr lang="nb-NO" dirty="0"/>
              <a:t>&lt;h1&gt; ... &lt;/h1&gt;</a:t>
            </a:r>
          </a:p>
          <a:p>
            <a:r>
              <a:rPr lang="nb-NO" dirty="0"/>
              <a:t>👉 Dette er en stor overskrift.</a:t>
            </a:r>
          </a:p>
          <a:p>
            <a:r>
              <a:rPr lang="nb-NO" dirty="0"/>
              <a:t>Eksempel: &lt;h1&gt;Hei, jeg heter Ali&lt;/h1&gt; gir en stor tekst.</a:t>
            </a:r>
          </a:p>
          <a:p>
            <a:r>
              <a:rPr lang="nb-NO" dirty="0"/>
              <a:t>Husk: vi kan også bruke &lt;h2&gt;, &lt;h3&gt; osv. for mindre overskrifter</a:t>
            </a:r>
          </a:p>
        </p:txBody>
      </p:sp>
    </p:spTree>
    <p:extLst>
      <p:ext uri="{BB962C8B-B14F-4D97-AF65-F5344CB8AC3E}">
        <p14:creationId xmlns:p14="http://schemas.microsoft.com/office/powerpoint/2010/main" val="3451327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AD5E084-9F43-0BD4-5E5F-AAF1D4D5B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Tagger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2E2F1C2-E6AB-E750-64DD-EA6F59E5E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&lt;p&gt; ... &lt;/p&gt;👉 Dette er et avsnitt med tekst.</a:t>
            </a:r>
          </a:p>
          <a:p>
            <a:r>
              <a:rPr lang="nb-NO" dirty="0"/>
              <a:t>Eksempel: &lt;p&gt;Jeg liker </a:t>
            </a:r>
            <a:r>
              <a:rPr lang="nb-NO" dirty="0" err="1"/>
              <a:t>gaming</a:t>
            </a:r>
            <a:r>
              <a:rPr lang="nb-NO" dirty="0"/>
              <a:t> og musikk&lt;/p&gt;.</a:t>
            </a:r>
          </a:p>
        </p:txBody>
      </p:sp>
    </p:spTree>
    <p:extLst>
      <p:ext uri="{BB962C8B-B14F-4D97-AF65-F5344CB8AC3E}">
        <p14:creationId xmlns:p14="http://schemas.microsoft.com/office/powerpoint/2010/main" val="2740576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5F3B0E1-F70B-22A7-CF5E-A3167354C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Tagger</a:t>
            </a:r>
          </a:p>
        </p:txBody>
      </p:sp>
      <p:sp>
        <p:nvSpPr>
          <p:cNvPr id="5" name="Plassholder for innhold 4">
            <a:extLst>
              <a:ext uri="{FF2B5EF4-FFF2-40B4-BE49-F238E27FC236}">
                <a16:creationId xmlns:a16="http://schemas.microsoft.com/office/drawing/2014/main" id="{7175D8DB-B68A-B8E6-B741-8C64944E6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/>
              <a:t>&lt;</a:t>
            </a:r>
            <a:r>
              <a:rPr lang="nb-NO" dirty="0" err="1"/>
              <a:t>img</a:t>
            </a:r>
            <a:r>
              <a:rPr lang="nb-NO" dirty="0"/>
              <a:t> </a:t>
            </a:r>
            <a:r>
              <a:rPr lang="nb-NO" dirty="0" err="1"/>
              <a:t>src</a:t>
            </a:r>
            <a:r>
              <a:rPr lang="nb-NO" dirty="0"/>
              <a:t>="..." alt="..."&gt;</a:t>
            </a:r>
          </a:p>
          <a:p>
            <a:r>
              <a:rPr lang="nb-NO" dirty="0"/>
              <a:t>👉 Viser et bilde.</a:t>
            </a:r>
          </a:p>
          <a:p>
            <a:r>
              <a:rPr lang="nb-NO" dirty="0" err="1"/>
              <a:t>src</a:t>
            </a:r>
            <a:r>
              <a:rPr lang="nb-NO" dirty="0"/>
              <a:t> = adressen til bildet (hvor det ligger).</a:t>
            </a:r>
          </a:p>
          <a:p>
            <a:r>
              <a:rPr lang="nb-NO" dirty="0"/>
              <a:t>alt = tekst som vises hvis bildet ikke fungerer.</a:t>
            </a:r>
          </a:p>
          <a:p>
            <a:r>
              <a:rPr lang="nb-NO" dirty="0"/>
              <a:t>Eksempel: &lt;</a:t>
            </a:r>
            <a:r>
              <a:rPr lang="nb-NO" dirty="0" err="1"/>
              <a:t>img</a:t>
            </a:r>
            <a:r>
              <a:rPr lang="nb-NO" dirty="0"/>
              <a:t> </a:t>
            </a:r>
            <a:r>
              <a:rPr lang="nb-NO" dirty="0" err="1"/>
              <a:t>src</a:t>
            </a:r>
            <a:r>
              <a:rPr lang="nb-NO" dirty="0"/>
              <a:t>=«eksempel.jpeg" alt="Bilde"&gt;.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259808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455</Words>
  <Application>Microsoft Office PowerPoint</Application>
  <PresentationFormat>Widescreen</PresentationFormat>
  <Paragraphs>59</Paragraphs>
  <Slides>14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14</vt:i4>
      </vt:variant>
    </vt:vector>
  </HeadingPairs>
  <TitlesOfParts>
    <vt:vector size="18" baseType="lpstr">
      <vt:lpstr>Aptos</vt:lpstr>
      <vt:lpstr>Aptos Display</vt:lpstr>
      <vt:lpstr>Arial</vt:lpstr>
      <vt:lpstr>Office-tema</vt:lpstr>
      <vt:lpstr>HTML</vt:lpstr>
      <vt:lpstr>HTML</vt:lpstr>
      <vt:lpstr>VS Code</vt:lpstr>
      <vt:lpstr>Første eksempel – en “mini-nettside”</vt:lpstr>
      <vt:lpstr>Tagger</vt:lpstr>
      <vt:lpstr>Tagger</vt:lpstr>
      <vt:lpstr>Tagger</vt:lpstr>
      <vt:lpstr>Tagger</vt:lpstr>
      <vt:lpstr>Tagger</vt:lpstr>
      <vt:lpstr>Tagger</vt:lpstr>
      <vt:lpstr>Aktivitet </vt:lpstr>
      <vt:lpstr>Første eksempel – en “mini-nettside”</vt:lpstr>
      <vt:lpstr>Legg til et bilde</vt:lpstr>
      <vt:lpstr>Legg til en lenke</vt:lpstr>
    </vt:vector>
  </TitlesOfParts>
  <Company>Østfold fylkeskomune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Jakob Aref Øzden</dc:creator>
  <cp:lastModifiedBy>Jakob Aref Øzden</cp:lastModifiedBy>
  <cp:revision>1</cp:revision>
  <dcterms:created xsi:type="dcterms:W3CDTF">2025-08-20T07:41:19Z</dcterms:created>
  <dcterms:modified xsi:type="dcterms:W3CDTF">2025-08-20T08:20:20Z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d05046c-7758-4c69-bef0-f1b8587ca14e_Enabled">
    <vt:lpwstr>true</vt:lpwstr>
  </property>
  <property fmtid="{D5CDD505-2E9C-101B-9397-08002B2CF9AE}" pid="3" name="MSIP_Label_fd05046c-7758-4c69-bef0-f1b8587ca14e_SetDate">
    <vt:lpwstr>2025-08-20T07:58:41Z</vt:lpwstr>
  </property>
  <property fmtid="{D5CDD505-2E9C-101B-9397-08002B2CF9AE}" pid="4" name="MSIP_Label_fd05046c-7758-4c69-bef0-f1b8587ca14e_Method">
    <vt:lpwstr>Standard</vt:lpwstr>
  </property>
  <property fmtid="{D5CDD505-2E9C-101B-9397-08002B2CF9AE}" pid="5" name="MSIP_Label_fd05046c-7758-4c69-bef0-f1b8587ca14e_Name">
    <vt:lpwstr>Intern</vt:lpwstr>
  </property>
  <property fmtid="{D5CDD505-2E9C-101B-9397-08002B2CF9AE}" pid="6" name="MSIP_Label_fd05046c-7758-4c69-bef0-f1b8587ca14e_SiteId">
    <vt:lpwstr>4d6d8a90-10fd-4f78-8fc1-5e28844e0292</vt:lpwstr>
  </property>
  <property fmtid="{D5CDD505-2E9C-101B-9397-08002B2CF9AE}" pid="7" name="MSIP_Label_fd05046c-7758-4c69-bef0-f1b8587ca14e_ActionId">
    <vt:lpwstr>c7f8e4cd-e881-4521-8ba6-87c23a5edcb0</vt:lpwstr>
  </property>
  <property fmtid="{D5CDD505-2E9C-101B-9397-08002B2CF9AE}" pid="8" name="MSIP_Label_fd05046c-7758-4c69-bef0-f1b8587ca14e_ContentBits">
    <vt:lpwstr>0</vt:lpwstr>
  </property>
  <property fmtid="{D5CDD505-2E9C-101B-9397-08002B2CF9AE}" pid="9" name="MSIP_Label_fd05046c-7758-4c69-bef0-f1b8587ca14e_Tag">
    <vt:lpwstr>10, 3, 0, 1</vt:lpwstr>
  </property>
</Properties>
</file>