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6" r:id="rId10"/>
    <p:sldId id="259" r:id="rId11"/>
    <p:sldId id="264" r:id="rId12"/>
    <p:sldId id="26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927FB-8D57-4E51-9E88-4EA67184B77E}" v="22" dt="2025-08-21T08:00:36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Aref Øzden" userId="49d5cd5f-a82a-4187-88d1-d64f950be092" providerId="ADAL" clId="{C11927FB-8D57-4E51-9E88-4EA67184B77E}"/>
    <pc:docChg chg="custSel mod addSld modSld sldOrd">
      <pc:chgData name="Jakob Aref Øzden" userId="49d5cd5f-a82a-4187-88d1-d64f950be092" providerId="ADAL" clId="{C11927FB-8D57-4E51-9E88-4EA67184B77E}" dt="2025-08-21T08:04:01.517" v="851" actId="5793"/>
      <pc:docMkLst>
        <pc:docMk/>
      </pc:docMkLst>
      <pc:sldChg chg="modSp new mod">
        <pc:chgData name="Jakob Aref Øzden" userId="49d5cd5f-a82a-4187-88d1-d64f950be092" providerId="ADAL" clId="{C11927FB-8D57-4E51-9E88-4EA67184B77E}" dt="2025-08-21T06:41:09.795" v="21" actId="20577"/>
        <pc:sldMkLst>
          <pc:docMk/>
          <pc:sldMk cId="3458695323" sldId="256"/>
        </pc:sldMkLst>
        <pc:spChg chg="mod">
          <ac:chgData name="Jakob Aref Øzden" userId="49d5cd5f-a82a-4187-88d1-d64f950be092" providerId="ADAL" clId="{C11927FB-8D57-4E51-9E88-4EA67184B77E}" dt="2025-08-21T06:41:03.636" v="9" actId="20577"/>
          <ac:spMkLst>
            <pc:docMk/>
            <pc:sldMk cId="3458695323" sldId="256"/>
            <ac:spMk id="2" creationId="{D49E557C-6D3A-B2C0-B8AD-85ACC9C85A75}"/>
          </ac:spMkLst>
        </pc:spChg>
        <pc:spChg chg="mod">
          <ac:chgData name="Jakob Aref Øzden" userId="49d5cd5f-a82a-4187-88d1-d64f950be092" providerId="ADAL" clId="{C11927FB-8D57-4E51-9E88-4EA67184B77E}" dt="2025-08-21T06:41:09.795" v="21" actId="20577"/>
          <ac:spMkLst>
            <pc:docMk/>
            <pc:sldMk cId="3458695323" sldId="256"/>
            <ac:spMk id="3" creationId="{AE02F02E-23E6-B1FD-BD5F-DC43FE020185}"/>
          </ac:spMkLst>
        </pc:spChg>
      </pc:sldChg>
      <pc:sldChg chg="addSp delSp modSp new mod">
        <pc:chgData name="Jakob Aref Øzden" userId="49d5cd5f-a82a-4187-88d1-d64f950be092" providerId="ADAL" clId="{C11927FB-8D57-4E51-9E88-4EA67184B77E}" dt="2025-08-21T06:46:49.061" v="39" actId="1076"/>
        <pc:sldMkLst>
          <pc:docMk/>
          <pc:sldMk cId="2077011651" sldId="257"/>
        </pc:sldMkLst>
        <pc:spChg chg="mod">
          <ac:chgData name="Jakob Aref Øzden" userId="49d5cd5f-a82a-4187-88d1-d64f950be092" providerId="ADAL" clId="{C11927FB-8D57-4E51-9E88-4EA67184B77E}" dt="2025-08-21T06:46:12.350" v="35" actId="20577"/>
          <ac:spMkLst>
            <pc:docMk/>
            <pc:sldMk cId="2077011651" sldId="257"/>
            <ac:spMk id="2" creationId="{95BF8F40-8D85-7383-76E3-D901D626C815}"/>
          </ac:spMkLst>
        </pc:spChg>
        <pc:spChg chg="del">
          <ac:chgData name="Jakob Aref Øzden" userId="49d5cd5f-a82a-4187-88d1-d64f950be092" providerId="ADAL" clId="{C11927FB-8D57-4E51-9E88-4EA67184B77E}" dt="2025-08-21T06:46:41.691" v="36" actId="478"/>
          <ac:spMkLst>
            <pc:docMk/>
            <pc:sldMk cId="2077011651" sldId="257"/>
            <ac:spMk id="3" creationId="{F63D2761-7F44-0078-738A-074E29A431E2}"/>
          </ac:spMkLst>
        </pc:spChg>
        <pc:picChg chg="add mod">
          <ac:chgData name="Jakob Aref Øzden" userId="49d5cd5f-a82a-4187-88d1-d64f950be092" providerId="ADAL" clId="{C11927FB-8D57-4E51-9E88-4EA67184B77E}" dt="2025-08-21T06:46:49.061" v="39" actId="1076"/>
          <ac:picMkLst>
            <pc:docMk/>
            <pc:sldMk cId="2077011651" sldId="257"/>
            <ac:picMk id="5" creationId="{EC3AE2AB-5058-9AE2-C45B-549C670D7D23}"/>
          </ac:picMkLst>
        </pc:picChg>
      </pc:sldChg>
      <pc:sldChg chg="addSp delSp modSp new mod">
        <pc:chgData name="Jakob Aref Øzden" userId="49d5cd5f-a82a-4187-88d1-d64f950be092" providerId="ADAL" clId="{C11927FB-8D57-4E51-9E88-4EA67184B77E}" dt="2025-08-21T06:51:06.225" v="406" actId="20577"/>
        <pc:sldMkLst>
          <pc:docMk/>
          <pc:sldMk cId="1181200213" sldId="258"/>
        </pc:sldMkLst>
        <pc:spChg chg="del">
          <ac:chgData name="Jakob Aref Øzden" userId="49d5cd5f-a82a-4187-88d1-d64f950be092" providerId="ADAL" clId="{C11927FB-8D57-4E51-9E88-4EA67184B77E}" dt="2025-08-21T06:47:18.108" v="41" actId="478"/>
          <ac:spMkLst>
            <pc:docMk/>
            <pc:sldMk cId="1181200213" sldId="258"/>
            <ac:spMk id="2" creationId="{A65D3911-2ACF-7688-BDC3-762474150CC1}"/>
          </ac:spMkLst>
        </pc:spChg>
        <pc:spChg chg="mod">
          <ac:chgData name="Jakob Aref Øzden" userId="49d5cd5f-a82a-4187-88d1-d64f950be092" providerId="ADAL" clId="{C11927FB-8D57-4E51-9E88-4EA67184B77E}" dt="2025-08-21T06:51:06.225" v="406" actId="20577"/>
          <ac:spMkLst>
            <pc:docMk/>
            <pc:sldMk cId="1181200213" sldId="258"/>
            <ac:spMk id="3" creationId="{B7C5518A-3D1C-466E-05DE-5402D5A1CD10}"/>
          </ac:spMkLst>
        </pc:spChg>
        <pc:spChg chg="add mod">
          <ac:chgData name="Jakob Aref Øzden" userId="49d5cd5f-a82a-4187-88d1-d64f950be092" providerId="ADAL" clId="{C11927FB-8D57-4E51-9E88-4EA67184B77E}" dt="2025-08-21T06:47:18.472" v="42"/>
          <ac:spMkLst>
            <pc:docMk/>
            <pc:sldMk cId="1181200213" sldId="258"/>
            <ac:spMk id="4" creationId="{EEC8E5D0-8727-252F-B781-89D4F8488A6C}"/>
          </ac:spMkLst>
        </pc:spChg>
      </pc:sldChg>
      <pc:sldChg chg="modSp new mod">
        <pc:chgData name="Jakob Aref Øzden" userId="49d5cd5f-a82a-4187-88d1-d64f950be092" providerId="ADAL" clId="{C11927FB-8D57-4E51-9E88-4EA67184B77E}" dt="2025-08-21T07:53:22.753" v="585" actId="20577"/>
        <pc:sldMkLst>
          <pc:docMk/>
          <pc:sldMk cId="4029407024" sldId="259"/>
        </pc:sldMkLst>
        <pc:spChg chg="mod">
          <ac:chgData name="Jakob Aref Øzden" userId="49d5cd5f-a82a-4187-88d1-d64f950be092" providerId="ADAL" clId="{C11927FB-8D57-4E51-9E88-4EA67184B77E}" dt="2025-08-21T06:51:34.168" v="412" actId="20577"/>
          <ac:spMkLst>
            <pc:docMk/>
            <pc:sldMk cId="4029407024" sldId="259"/>
            <ac:spMk id="2" creationId="{50F3B6D3-7CB4-94F0-DF17-05C136B33D57}"/>
          </ac:spMkLst>
        </pc:spChg>
        <pc:spChg chg="mod">
          <ac:chgData name="Jakob Aref Øzden" userId="49d5cd5f-a82a-4187-88d1-d64f950be092" providerId="ADAL" clId="{C11927FB-8D57-4E51-9E88-4EA67184B77E}" dt="2025-08-21T07:53:22.753" v="585" actId="20577"/>
          <ac:spMkLst>
            <pc:docMk/>
            <pc:sldMk cId="4029407024" sldId="259"/>
            <ac:spMk id="3" creationId="{2B150A3D-7F89-0F3B-CC0D-FA4850AF1BA1}"/>
          </ac:spMkLst>
        </pc:spChg>
      </pc:sldChg>
      <pc:sldChg chg="modSp add mod">
        <pc:chgData name="Jakob Aref Øzden" userId="49d5cd5f-a82a-4187-88d1-d64f950be092" providerId="ADAL" clId="{C11927FB-8D57-4E51-9E88-4EA67184B77E}" dt="2025-08-21T06:50:42.254" v="398" actId="20577"/>
        <pc:sldMkLst>
          <pc:docMk/>
          <pc:sldMk cId="2988234802" sldId="260"/>
        </pc:sldMkLst>
        <pc:spChg chg="mod">
          <ac:chgData name="Jakob Aref Øzden" userId="49d5cd5f-a82a-4187-88d1-d64f950be092" providerId="ADAL" clId="{C11927FB-8D57-4E51-9E88-4EA67184B77E}" dt="2025-08-21T06:50:42.254" v="398" actId="20577"/>
          <ac:spMkLst>
            <pc:docMk/>
            <pc:sldMk cId="2988234802" sldId="260"/>
            <ac:spMk id="3" creationId="{6DC55B7A-2417-1A3E-0E73-30AA94630A91}"/>
          </ac:spMkLst>
        </pc:spChg>
      </pc:sldChg>
      <pc:sldChg chg="addSp delSp modSp new mod ord">
        <pc:chgData name="Jakob Aref Øzden" userId="49d5cd5f-a82a-4187-88d1-d64f950be092" providerId="ADAL" clId="{C11927FB-8D57-4E51-9E88-4EA67184B77E}" dt="2025-08-21T07:47:19.132" v="558"/>
        <pc:sldMkLst>
          <pc:docMk/>
          <pc:sldMk cId="98701042" sldId="261"/>
        </pc:sldMkLst>
        <pc:spChg chg="mod">
          <ac:chgData name="Jakob Aref Øzden" userId="49d5cd5f-a82a-4187-88d1-d64f950be092" providerId="ADAL" clId="{C11927FB-8D57-4E51-9E88-4EA67184B77E}" dt="2025-08-21T06:53:11.728" v="516" actId="20577"/>
          <ac:spMkLst>
            <pc:docMk/>
            <pc:sldMk cId="98701042" sldId="261"/>
            <ac:spMk id="2" creationId="{ABBE919D-9081-0C5F-F2B0-DEAE05997074}"/>
          </ac:spMkLst>
        </pc:spChg>
        <pc:spChg chg="add del mod">
          <ac:chgData name="Jakob Aref Øzden" userId="49d5cd5f-a82a-4187-88d1-d64f950be092" providerId="ADAL" clId="{C11927FB-8D57-4E51-9E88-4EA67184B77E}" dt="2025-08-21T06:53:29.328" v="522" actId="20577"/>
          <ac:spMkLst>
            <pc:docMk/>
            <pc:sldMk cId="98701042" sldId="261"/>
            <ac:spMk id="3" creationId="{1227A653-A03A-23CE-7EE4-58DB706552AB}"/>
          </ac:spMkLst>
        </pc:spChg>
        <pc:spChg chg="add mod">
          <ac:chgData name="Jakob Aref Øzden" userId="49d5cd5f-a82a-4187-88d1-d64f950be092" providerId="ADAL" clId="{C11927FB-8D57-4E51-9E88-4EA67184B77E}" dt="2025-08-21T06:53:21.948" v="518"/>
          <ac:spMkLst>
            <pc:docMk/>
            <pc:sldMk cId="98701042" sldId="261"/>
            <ac:spMk id="4" creationId="{FDF6C529-0AC1-39D0-2C8A-63BF898823D9}"/>
          </ac:spMkLst>
        </pc:spChg>
      </pc:sldChg>
      <pc:sldChg chg="addSp delSp modSp new mod ord">
        <pc:chgData name="Jakob Aref Øzden" userId="49d5cd5f-a82a-4187-88d1-d64f950be092" providerId="ADAL" clId="{C11927FB-8D57-4E51-9E88-4EA67184B77E}" dt="2025-08-21T07:53:38.712" v="587"/>
        <pc:sldMkLst>
          <pc:docMk/>
          <pc:sldMk cId="1863507504" sldId="262"/>
        </pc:sldMkLst>
        <pc:spChg chg="mod">
          <ac:chgData name="Jakob Aref Øzden" userId="49d5cd5f-a82a-4187-88d1-d64f950be092" providerId="ADAL" clId="{C11927FB-8D57-4E51-9E88-4EA67184B77E}" dt="2025-08-21T06:53:39.356" v="524"/>
          <ac:spMkLst>
            <pc:docMk/>
            <pc:sldMk cId="1863507504" sldId="262"/>
            <ac:spMk id="2" creationId="{77E1F557-02D1-5B64-B459-913301ACD2A8}"/>
          </ac:spMkLst>
        </pc:spChg>
        <pc:spChg chg="add del mod">
          <ac:chgData name="Jakob Aref Øzden" userId="49d5cd5f-a82a-4187-88d1-d64f950be092" providerId="ADAL" clId="{C11927FB-8D57-4E51-9E88-4EA67184B77E}" dt="2025-08-21T06:54:04.404" v="531" actId="13926"/>
          <ac:spMkLst>
            <pc:docMk/>
            <pc:sldMk cId="1863507504" sldId="262"/>
            <ac:spMk id="3" creationId="{59677766-1510-3B72-9D12-A9AE4B0A5979}"/>
          </ac:spMkLst>
        </pc:spChg>
        <pc:spChg chg="add mod">
          <ac:chgData name="Jakob Aref Øzden" userId="49d5cd5f-a82a-4187-88d1-d64f950be092" providerId="ADAL" clId="{C11927FB-8D57-4E51-9E88-4EA67184B77E}" dt="2025-08-21T06:53:50.463" v="526"/>
          <ac:spMkLst>
            <pc:docMk/>
            <pc:sldMk cId="1863507504" sldId="262"/>
            <ac:spMk id="4" creationId="{7A133722-C6CA-E053-C45B-8B786C24C015}"/>
          </ac:spMkLst>
        </pc:spChg>
        <pc:picChg chg="add mod">
          <ac:chgData name="Jakob Aref Øzden" userId="49d5cd5f-a82a-4187-88d1-d64f950be092" providerId="ADAL" clId="{C11927FB-8D57-4E51-9E88-4EA67184B77E}" dt="2025-08-21T06:54:25.654" v="534" actId="14100"/>
          <ac:picMkLst>
            <pc:docMk/>
            <pc:sldMk cId="1863507504" sldId="262"/>
            <ac:picMk id="6" creationId="{82096B94-DF5D-84A4-CC81-99B28BAD8565}"/>
          </ac:picMkLst>
        </pc:picChg>
      </pc:sldChg>
      <pc:sldChg chg="addSp delSp modSp new mod ord">
        <pc:chgData name="Jakob Aref Øzden" userId="49d5cd5f-a82a-4187-88d1-d64f950be092" providerId="ADAL" clId="{C11927FB-8D57-4E51-9E88-4EA67184B77E}" dt="2025-08-21T07:53:46.025" v="589"/>
        <pc:sldMkLst>
          <pc:docMk/>
          <pc:sldMk cId="3867400211" sldId="263"/>
        </pc:sldMkLst>
        <pc:spChg chg="mod">
          <ac:chgData name="Jakob Aref Øzden" userId="49d5cd5f-a82a-4187-88d1-d64f950be092" providerId="ADAL" clId="{C11927FB-8D57-4E51-9E88-4EA67184B77E}" dt="2025-08-21T06:54:37.411" v="536"/>
          <ac:spMkLst>
            <pc:docMk/>
            <pc:sldMk cId="3867400211" sldId="263"/>
            <ac:spMk id="2" creationId="{D3CC5A46-F149-D0AF-E590-E17E977502BB}"/>
          </ac:spMkLst>
        </pc:spChg>
        <pc:spChg chg="add del mod">
          <ac:chgData name="Jakob Aref Øzden" userId="49d5cd5f-a82a-4187-88d1-d64f950be092" providerId="ADAL" clId="{C11927FB-8D57-4E51-9E88-4EA67184B77E}" dt="2025-08-21T06:55:07.486" v="543" actId="20577"/>
          <ac:spMkLst>
            <pc:docMk/>
            <pc:sldMk cId="3867400211" sldId="263"/>
            <ac:spMk id="3" creationId="{6C167A34-22B1-BDA0-8408-55D989D162ED}"/>
          </ac:spMkLst>
        </pc:spChg>
        <pc:spChg chg="add mod">
          <ac:chgData name="Jakob Aref Øzden" userId="49d5cd5f-a82a-4187-88d1-d64f950be092" providerId="ADAL" clId="{C11927FB-8D57-4E51-9E88-4EA67184B77E}" dt="2025-08-21T06:54:56.923" v="538"/>
          <ac:spMkLst>
            <pc:docMk/>
            <pc:sldMk cId="3867400211" sldId="263"/>
            <ac:spMk id="4" creationId="{C043DAAA-F0C5-8618-7819-DD00886E7355}"/>
          </ac:spMkLst>
        </pc:spChg>
      </pc:sldChg>
      <pc:sldChg chg="addSp delSp modSp new mod">
        <pc:chgData name="Jakob Aref Øzden" userId="49d5cd5f-a82a-4187-88d1-d64f950be092" providerId="ADAL" clId="{C11927FB-8D57-4E51-9E88-4EA67184B77E}" dt="2025-08-21T06:56:07.193" v="555" actId="403"/>
        <pc:sldMkLst>
          <pc:docMk/>
          <pc:sldMk cId="1542479787" sldId="264"/>
        </pc:sldMkLst>
        <pc:spChg chg="mod">
          <ac:chgData name="Jakob Aref Øzden" userId="49d5cd5f-a82a-4187-88d1-d64f950be092" providerId="ADAL" clId="{C11927FB-8D57-4E51-9E88-4EA67184B77E}" dt="2025-08-21T06:55:18.114" v="545"/>
          <ac:spMkLst>
            <pc:docMk/>
            <pc:sldMk cId="1542479787" sldId="264"/>
            <ac:spMk id="2" creationId="{73460B5B-E985-1631-5117-5856CBED8E14}"/>
          </ac:spMkLst>
        </pc:spChg>
        <pc:spChg chg="del">
          <ac:chgData name="Jakob Aref Øzden" userId="49d5cd5f-a82a-4187-88d1-d64f950be092" providerId="ADAL" clId="{C11927FB-8D57-4E51-9E88-4EA67184B77E}" dt="2025-08-21T06:55:33.493" v="546" actId="478"/>
          <ac:spMkLst>
            <pc:docMk/>
            <pc:sldMk cId="1542479787" sldId="264"/>
            <ac:spMk id="3" creationId="{C3286471-BDF8-3674-0DFA-A966B05D1960}"/>
          </ac:spMkLst>
        </pc:spChg>
        <pc:spChg chg="add mod">
          <ac:chgData name="Jakob Aref Øzden" userId="49d5cd5f-a82a-4187-88d1-d64f950be092" providerId="ADAL" clId="{C11927FB-8D57-4E51-9E88-4EA67184B77E}" dt="2025-08-21T06:56:07.193" v="555" actId="403"/>
          <ac:spMkLst>
            <pc:docMk/>
            <pc:sldMk cId="1542479787" sldId="264"/>
            <ac:spMk id="7" creationId="{C43B361E-CFB2-A118-09EA-F3DE77BE1D84}"/>
          </ac:spMkLst>
        </pc:spChg>
        <pc:picChg chg="add mod">
          <ac:chgData name="Jakob Aref Øzden" userId="49d5cd5f-a82a-4187-88d1-d64f950be092" providerId="ADAL" clId="{C11927FB-8D57-4E51-9E88-4EA67184B77E}" dt="2025-08-21T06:55:39.574" v="549" actId="14100"/>
          <ac:picMkLst>
            <pc:docMk/>
            <pc:sldMk cId="1542479787" sldId="264"/>
            <ac:picMk id="5" creationId="{8D88F4C6-8DF3-D3DE-6EEE-4ABD4C58C369}"/>
          </ac:picMkLst>
        </pc:picChg>
      </pc:sldChg>
      <pc:sldChg chg="modSp new mod">
        <pc:chgData name="Jakob Aref Øzden" userId="49d5cd5f-a82a-4187-88d1-d64f950be092" providerId="ADAL" clId="{C11927FB-8D57-4E51-9E88-4EA67184B77E}" dt="2025-08-21T08:01:19.360" v="663" actId="20577"/>
        <pc:sldMkLst>
          <pc:docMk/>
          <pc:sldMk cId="3169627230" sldId="265"/>
        </pc:sldMkLst>
        <pc:spChg chg="mod">
          <ac:chgData name="Jakob Aref Øzden" userId="49d5cd5f-a82a-4187-88d1-d64f950be092" providerId="ADAL" clId="{C11927FB-8D57-4E51-9E88-4EA67184B77E}" dt="2025-08-21T07:54:19.820" v="610" actId="20577"/>
          <ac:spMkLst>
            <pc:docMk/>
            <pc:sldMk cId="3169627230" sldId="265"/>
            <ac:spMk id="2" creationId="{886BA468-3931-4C8A-455D-8DD2234F6EA7}"/>
          </ac:spMkLst>
        </pc:spChg>
        <pc:spChg chg="mod">
          <ac:chgData name="Jakob Aref Øzden" userId="49d5cd5f-a82a-4187-88d1-d64f950be092" providerId="ADAL" clId="{C11927FB-8D57-4E51-9E88-4EA67184B77E}" dt="2025-08-21T08:01:19.360" v="663" actId="20577"/>
          <ac:spMkLst>
            <pc:docMk/>
            <pc:sldMk cId="3169627230" sldId="265"/>
            <ac:spMk id="3" creationId="{0404D140-AC91-48CD-0569-0115335AA6CE}"/>
          </ac:spMkLst>
        </pc:spChg>
      </pc:sldChg>
      <pc:sldChg chg="modSp new mod">
        <pc:chgData name="Jakob Aref Øzden" userId="49d5cd5f-a82a-4187-88d1-d64f950be092" providerId="ADAL" clId="{C11927FB-8D57-4E51-9E88-4EA67184B77E}" dt="2025-08-21T07:50:34.955" v="565"/>
        <pc:sldMkLst>
          <pc:docMk/>
          <pc:sldMk cId="1360942183" sldId="266"/>
        </pc:sldMkLst>
        <pc:spChg chg="mod">
          <ac:chgData name="Jakob Aref Øzden" userId="49d5cd5f-a82a-4187-88d1-d64f950be092" providerId="ADAL" clId="{C11927FB-8D57-4E51-9E88-4EA67184B77E}" dt="2025-08-21T07:50:34.955" v="565"/>
          <ac:spMkLst>
            <pc:docMk/>
            <pc:sldMk cId="1360942183" sldId="266"/>
            <ac:spMk id="2" creationId="{B72DA53E-03F2-4DB2-4630-9FACA232360A}"/>
          </ac:spMkLst>
        </pc:spChg>
        <pc:spChg chg="mod">
          <ac:chgData name="Jakob Aref Øzden" userId="49d5cd5f-a82a-4187-88d1-d64f950be092" providerId="ADAL" clId="{C11927FB-8D57-4E51-9E88-4EA67184B77E}" dt="2025-08-21T07:50:29.689" v="564" actId="20577"/>
          <ac:spMkLst>
            <pc:docMk/>
            <pc:sldMk cId="1360942183" sldId="266"/>
            <ac:spMk id="3" creationId="{C30EB25F-0D49-6A2E-B4B7-3FE0CF1C736C}"/>
          </ac:spMkLst>
        </pc:spChg>
      </pc:sldChg>
      <pc:sldChg chg="modSp new mod">
        <pc:chgData name="Jakob Aref Øzden" userId="49d5cd5f-a82a-4187-88d1-d64f950be092" providerId="ADAL" clId="{C11927FB-8D57-4E51-9E88-4EA67184B77E}" dt="2025-08-21T07:58:00.572" v="627" actId="6549"/>
        <pc:sldMkLst>
          <pc:docMk/>
          <pc:sldMk cId="338839573" sldId="267"/>
        </pc:sldMkLst>
        <pc:spChg chg="mod">
          <ac:chgData name="Jakob Aref Øzden" userId="49d5cd5f-a82a-4187-88d1-d64f950be092" providerId="ADAL" clId="{C11927FB-8D57-4E51-9E88-4EA67184B77E}" dt="2025-08-21T07:57:32.500" v="619"/>
          <ac:spMkLst>
            <pc:docMk/>
            <pc:sldMk cId="338839573" sldId="267"/>
            <ac:spMk id="2" creationId="{EAFCFE94-D684-4B1D-CFDC-9547571578EE}"/>
          </ac:spMkLst>
        </pc:spChg>
        <pc:spChg chg="mod">
          <ac:chgData name="Jakob Aref Øzden" userId="49d5cd5f-a82a-4187-88d1-d64f950be092" providerId="ADAL" clId="{C11927FB-8D57-4E51-9E88-4EA67184B77E}" dt="2025-08-21T07:58:00.572" v="627" actId="6549"/>
          <ac:spMkLst>
            <pc:docMk/>
            <pc:sldMk cId="338839573" sldId="267"/>
            <ac:spMk id="3" creationId="{06EE41AA-7E9F-6E11-F7AD-03C1E9B60F10}"/>
          </ac:spMkLst>
        </pc:spChg>
      </pc:sldChg>
      <pc:sldChg chg="modSp new mod">
        <pc:chgData name="Jakob Aref Øzden" userId="49d5cd5f-a82a-4187-88d1-d64f950be092" providerId="ADAL" clId="{C11927FB-8D57-4E51-9E88-4EA67184B77E}" dt="2025-08-21T08:00:10.732" v="656" actId="20577"/>
        <pc:sldMkLst>
          <pc:docMk/>
          <pc:sldMk cId="619353245" sldId="268"/>
        </pc:sldMkLst>
        <pc:spChg chg="mod">
          <ac:chgData name="Jakob Aref Øzden" userId="49d5cd5f-a82a-4187-88d1-d64f950be092" providerId="ADAL" clId="{C11927FB-8D57-4E51-9E88-4EA67184B77E}" dt="2025-08-21T07:58:16.022" v="642" actId="20577"/>
          <ac:spMkLst>
            <pc:docMk/>
            <pc:sldMk cId="619353245" sldId="268"/>
            <ac:spMk id="2" creationId="{168716AB-3C7C-9309-8105-E2479AD9CA81}"/>
          </ac:spMkLst>
        </pc:spChg>
        <pc:spChg chg="mod">
          <ac:chgData name="Jakob Aref Øzden" userId="49d5cd5f-a82a-4187-88d1-d64f950be092" providerId="ADAL" clId="{C11927FB-8D57-4E51-9E88-4EA67184B77E}" dt="2025-08-21T08:00:10.732" v="656" actId="20577"/>
          <ac:spMkLst>
            <pc:docMk/>
            <pc:sldMk cId="619353245" sldId="268"/>
            <ac:spMk id="3" creationId="{FD7C3782-D906-42C6-9767-78D6938577A1}"/>
          </ac:spMkLst>
        </pc:spChg>
      </pc:sldChg>
      <pc:sldChg chg="modSp new mod">
        <pc:chgData name="Jakob Aref Øzden" userId="49d5cd5f-a82a-4187-88d1-d64f950be092" providerId="ADAL" clId="{C11927FB-8D57-4E51-9E88-4EA67184B77E}" dt="2025-08-21T08:00:42.576" v="662" actId="20577"/>
        <pc:sldMkLst>
          <pc:docMk/>
          <pc:sldMk cId="2505557270" sldId="269"/>
        </pc:sldMkLst>
        <pc:spChg chg="mod">
          <ac:chgData name="Jakob Aref Øzden" userId="49d5cd5f-a82a-4187-88d1-d64f950be092" providerId="ADAL" clId="{C11927FB-8D57-4E51-9E88-4EA67184B77E}" dt="2025-08-21T08:00:28.975" v="658"/>
          <ac:spMkLst>
            <pc:docMk/>
            <pc:sldMk cId="2505557270" sldId="269"/>
            <ac:spMk id="2" creationId="{A28F66EF-5C8F-7E60-745F-839EB0F11B8D}"/>
          </ac:spMkLst>
        </pc:spChg>
        <pc:spChg chg="mod">
          <ac:chgData name="Jakob Aref Øzden" userId="49d5cd5f-a82a-4187-88d1-d64f950be092" providerId="ADAL" clId="{C11927FB-8D57-4E51-9E88-4EA67184B77E}" dt="2025-08-21T08:00:42.576" v="662" actId="20577"/>
          <ac:spMkLst>
            <pc:docMk/>
            <pc:sldMk cId="2505557270" sldId="269"/>
            <ac:spMk id="3" creationId="{8900A938-1BB9-5BEE-7501-CBE1F7A31E33}"/>
          </ac:spMkLst>
        </pc:spChg>
      </pc:sldChg>
      <pc:sldChg chg="modSp new mod">
        <pc:chgData name="Jakob Aref Øzden" userId="49d5cd5f-a82a-4187-88d1-d64f950be092" providerId="ADAL" clId="{C11927FB-8D57-4E51-9E88-4EA67184B77E}" dt="2025-08-21T08:04:01.517" v="851" actId="5793"/>
        <pc:sldMkLst>
          <pc:docMk/>
          <pc:sldMk cId="915154028" sldId="270"/>
        </pc:sldMkLst>
        <pc:spChg chg="mod">
          <ac:chgData name="Jakob Aref Øzden" userId="49d5cd5f-a82a-4187-88d1-d64f950be092" providerId="ADAL" clId="{C11927FB-8D57-4E51-9E88-4EA67184B77E}" dt="2025-08-21T08:03:09.392" v="746" actId="20577"/>
          <ac:spMkLst>
            <pc:docMk/>
            <pc:sldMk cId="915154028" sldId="270"/>
            <ac:spMk id="2" creationId="{EFF6A84F-80E1-C77E-FED2-0C90A472BE4A}"/>
          </ac:spMkLst>
        </pc:spChg>
        <pc:spChg chg="mod">
          <ac:chgData name="Jakob Aref Øzden" userId="49d5cd5f-a82a-4187-88d1-d64f950be092" providerId="ADAL" clId="{C11927FB-8D57-4E51-9E88-4EA67184B77E}" dt="2025-08-21T08:04:01.517" v="851" actId="5793"/>
          <ac:spMkLst>
            <pc:docMk/>
            <pc:sldMk cId="915154028" sldId="270"/>
            <ac:spMk id="3" creationId="{2AAF7CEF-6F69-785C-18A2-C442A641E0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3097F-FC67-259C-E2F5-64CE49A4A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A0160F0-2F15-AEA2-2703-644BF1420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AB479C-C371-DD9F-B8D9-CF24E50A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E43A17E-7D80-2B72-893D-AAC12686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3420D6-F068-1928-BBF0-858BE99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73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00CA64-4AF0-960C-9623-5491CCBD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D164D16-375B-C10B-D3B8-CE1CD660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EA0A24-1291-DB8F-CD9D-941B1126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0EE3D1-E0B0-7473-B880-C8A936AA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17F528-A1BC-1380-8574-A880FE4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7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D5692A6-693F-A169-0388-2F24D31F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1DB3204-7A51-9FE4-E972-231B76B3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5C55DD-A142-AF26-2446-8865D620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B68D8E-3AC5-862D-407A-421AB017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5CF04A-3D9A-1D10-6766-CCE8E37D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1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477186-9677-F3A4-1C9A-074C4D9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C6C80B-19CA-F02D-C9B8-62D2DBB1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E66F70-8713-2E13-1673-D5FB6A5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AA9A5B-1772-0376-B0FB-7FB97C12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E7BA25-98EF-908F-1A29-9A7A7DF6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4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EC64B9-8F05-D1AF-FBFA-3AE971B9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E58B1F-9600-A6DC-E535-AB26E87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C6061E-51FE-34E7-5C17-69F08AD3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1D0327-65B8-B25E-DA29-82CBC3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DD4C16-89D7-50A3-DA8F-C312217D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3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5AAB37-D6D7-284A-4CC5-76DDBBA9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F2D8-CE0C-C592-FFF2-8F5F4020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63FA212-9935-B5BD-250D-FE5D0564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D7A6FB0-8A38-85E1-21E1-52ED50DA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D292479-6E2F-9DF1-A224-A20027FC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7A2D869-2ED9-99F5-06EA-6F788966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5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2B3DD1-8CBA-891C-CCFD-5636129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915BBC-6BBB-C401-CE27-EBC22B4C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1AE0CDC-86F1-00FD-36E3-06689589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523C085-D537-8E36-131A-5F4B737E5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1FBDD1E-C922-7D0E-01C8-485D8501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EC35AD6-E125-0085-4E6A-95575AE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1F41BE7-5EA4-8589-8CED-C529636B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0C0029C-3218-D364-96CC-03659C17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0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01AA09-3585-ACC3-42EC-BC1ABB01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2637579-1D81-43D4-6BAD-6D316FBE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D5F2870-5521-CAFA-8989-5241C872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752FD3D-20AF-7EC5-8A9B-993C3034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9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513311A-9E0B-B569-1645-BD43728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C69F222-D264-36DE-9F3D-43514CFF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BD554E-885C-050C-442C-2881247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63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90F962-DC9F-3D11-170D-06516F45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2C8531-A018-7E0B-0FF6-35A6EC55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13305C5-4DB7-D8F8-1170-982ED9D5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FDE0F76-2743-99AA-49FF-0CB7D965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2EF47D7-0392-6BBF-F137-82D61A1E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B90218E-838B-DCB3-81FC-F93B1D77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3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FF89C6-57A9-E035-ED6C-C461C41B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4A84562-D0B2-3CF4-AD9B-07B958BFD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2B769D5-E2C7-D2A3-1BC0-D2A0B824D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E82258-59DA-1554-98EB-C4A5D6E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0C44EFA-CEAE-EF27-7046-E5EF694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303328C-82C4-B1B5-127A-ABD235D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7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525E19F-2039-DA95-12B3-0089A547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4587C0-5006-C181-2144-8A583D04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03BE3D-B71B-3AF6-5E7E-414831B7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42967-AC5B-4EAA-83E9-5DB2C3B377AD}" type="datetimeFigureOut">
              <a:rPr lang="nb-NO" smtClean="0"/>
              <a:t>21.08.2025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E73632-E8B6-065D-A0C5-0B51725F1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E451FA-D806-1B80-C62E-CBA2A46E9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6FC5E-CB2E-4105-AB69-E0E039905A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5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9E557C-6D3A-B2C0-B8AD-85ACC9C85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BLOG SIDE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E02F02E-23E6-B1FD-BD5F-DC43FE02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Mailand VGS</a:t>
            </a:r>
          </a:p>
        </p:txBody>
      </p:sp>
    </p:spTree>
    <p:extLst>
      <p:ext uri="{BB962C8B-B14F-4D97-AF65-F5344CB8AC3E}">
        <p14:creationId xmlns:p14="http://schemas.microsoft.com/office/powerpoint/2010/main" val="345869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F3B6D3-7CB4-94F0-DF17-05C136B3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 steg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150A3D-7F89-0F3B-CC0D-FA4850AF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Laste ned </a:t>
            </a:r>
            <a:r>
              <a:rPr lang="nb-NO" dirty="0" err="1"/>
              <a:t>VSCode</a:t>
            </a:r>
            <a:r>
              <a:rPr lang="nb-NO" dirty="0"/>
              <a:t> hvis ikke har</a:t>
            </a:r>
          </a:p>
          <a:p>
            <a:r>
              <a:rPr lang="nb-NO" dirty="0"/>
              <a:t>Laste ned GitHub Desktop hvis ikke har</a:t>
            </a:r>
          </a:p>
          <a:p>
            <a:r>
              <a:rPr lang="nb-NO" dirty="0"/>
              <a:t>Åpne konto på GitHub</a:t>
            </a:r>
          </a:p>
          <a:p>
            <a:r>
              <a:rPr lang="nb-NO" dirty="0"/>
              <a:t>Åpne </a:t>
            </a:r>
            <a:r>
              <a:rPr lang="nb-NO" dirty="0" err="1"/>
              <a:t>VSCode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940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460B5B-E985-1631-5117-5856CBED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enkel nettside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D88F4C6-8DF3-D3DE-6EEE-4ABD4C58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323"/>
            <a:ext cx="5540062" cy="364061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43B361E-CFB2-A118-09EA-F3DE77BE1D84}"/>
              </a:ext>
            </a:extLst>
          </p:cNvPr>
          <p:cNvSpPr txBox="1"/>
          <p:nvPr/>
        </p:nvSpPr>
        <p:spPr>
          <a:xfrm>
            <a:off x="7022328" y="1758323"/>
            <a:ext cx="43314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dirty="0"/>
              <a:t>HTML er som byggeklosser – dere setter sammen overskrifter, tekst, bilder og lenker for å lage deres egen nettside.</a:t>
            </a:r>
          </a:p>
        </p:txBody>
      </p:sp>
    </p:spTree>
    <p:extLst>
      <p:ext uri="{BB962C8B-B14F-4D97-AF65-F5344CB8AC3E}">
        <p14:creationId xmlns:p14="http://schemas.microsoft.com/office/powerpoint/2010/main" val="154247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FCFE94-D684-4B1D-CFDC-95475715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Lage GitHub-konto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EE41AA-7E9F-6E11-F7AD-03C1E9B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github.com</a:t>
            </a:r>
          </a:p>
          <a:p>
            <a:r>
              <a:rPr lang="nb-NO" dirty="0"/>
              <a:t>Klikk på </a:t>
            </a:r>
            <a:r>
              <a:rPr lang="nb-NO" dirty="0" err="1"/>
              <a:t>Sign</a:t>
            </a:r>
            <a:r>
              <a:rPr lang="nb-NO" dirty="0"/>
              <a:t> up</a:t>
            </a:r>
          </a:p>
          <a:p>
            <a:r>
              <a:rPr lang="nb-NO" dirty="0"/>
              <a:t>Velg brukernavn og e-post</a:t>
            </a:r>
          </a:p>
          <a:p>
            <a:r>
              <a:rPr lang="nb-NO" dirty="0"/>
              <a:t>Lag et sterkt passord</a:t>
            </a:r>
          </a:p>
          <a:p>
            <a:r>
              <a:rPr lang="nb-NO" dirty="0"/>
              <a:t>Bekreft e-posten din</a:t>
            </a:r>
          </a:p>
          <a:p>
            <a:r>
              <a:rPr lang="nb-NO" dirty="0"/>
              <a:t>Nå har du din egen GitHub-konto!</a:t>
            </a:r>
          </a:p>
        </p:txBody>
      </p:sp>
    </p:spTree>
    <p:extLst>
      <p:ext uri="{BB962C8B-B14F-4D97-AF65-F5344CB8AC3E}">
        <p14:creationId xmlns:p14="http://schemas.microsoft.com/office/powerpoint/2010/main" val="3388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8716AB-3C7C-9309-8105-E2479AD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 et nytt </a:t>
            </a:r>
            <a:r>
              <a:rPr lang="nb-NO" dirty="0" err="1"/>
              <a:t>repository</a:t>
            </a:r>
            <a:r>
              <a:rPr lang="nb-NO" dirty="0"/>
              <a:t> (lagerplass)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C3782-D906-42C6-9767-78D69385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Klikk på New (øverst til venstre)</a:t>
            </a:r>
          </a:p>
          <a:p>
            <a:r>
              <a:rPr lang="nb-NO" dirty="0"/>
              <a:t>Skriv et navn, for eksempel:</a:t>
            </a:r>
          </a:p>
          <a:p>
            <a:pPr lvl="1"/>
            <a:r>
              <a:rPr lang="nb-NO" dirty="0"/>
              <a:t>brukernavn.github.io</a:t>
            </a:r>
          </a:p>
          <a:p>
            <a:r>
              <a:rPr lang="nb-NO" dirty="0"/>
              <a:t>Velg Public</a:t>
            </a:r>
          </a:p>
          <a:p>
            <a:r>
              <a:rPr lang="nb-NO" dirty="0"/>
              <a:t>Huk av for </a:t>
            </a:r>
            <a:r>
              <a:rPr lang="nb-NO" dirty="0" err="1"/>
              <a:t>Add</a:t>
            </a:r>
            <a:r>
              <a:rPr lang="nb-NO" dirty="0"/>
              <a:t> a README file</a:t>
            </a:r>
          </a:p>
          <a:p>
            <a:r>
              <a:rPr lang="nb-NO" dirty="0"/>
              <a:t>Klikk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repository</a:t>
            </a:r>
            <a:endParaRPr lang="nb-NO" dirty="0"/>
          </a:p>
          <a:p>
            <a:r>
              <a:rPr lang="nb-NO" dirty="0"/>
              <a:t>Dette </a:t>
            </a:r>
            <a:r>
              <a:rPr lang="nb-NO" dirty="0" err="1"/>
              <a:t>repoet</a:t>
            </a:r>
            <a:r>
              <a:rPr lang="nb-NO" dirty="0"/>
              <a:t> skal vi bruke til å laste opp nettsiden.</a:t>
            </a:r>
          </a:p>
        </p:txBody>
      </p:sp>
    </p:spTree>
    <p:extLst>
      <p:ext uri="{BB962C8B-B14F-4D97-AF65-F5344CB8AC3E}">
        <p14:creationId xmlns:p14="http://schemas.microsoft.com/office/powerpoint/2010/main" val="61935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F66EF-5C8F-7E60-745F-839EB0F1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Laste opp filer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00A938-1BB9-5BEE-7501-CBE1F7A3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Klikk på </a:t>
            </a:r>
            <a:r>
              <a:rPr lang="nb-NO" dirty="0" err="1"/>
              <a:t>Add</a:t>
            </a:r>
            <a:r>
              <a:rPr lang="nb-NO" dirty="0"/>
              <a:t> file → </a:t>
            </a:r>
            <a:r>
              <a:rPr lang="nb-NO" dirty="0" err="1"/>
              <a:t>Upload</a:t>
            </a:r>
            <a:r>
              <a:rPr lang="nb-NO" dirty="0"/>
              <a:t> files</a:t>
            </a:r>
          </a:p>
          <a:p>
            <a:r>
              <a:rPr lang="nb-NO" dirty="0"/>
              <a:t>Last opp index.html (og eventuelt bilder)</a:t>
            </a:r>
          </a:p>
          <a:p>
            <a:r>
              <a:rPr lang="nb-NO" dirty="0"/>
              <a:t>Klikk på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555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6BA468-3931-4C8A-455D-8DD2234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Publisere på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4D140-AC91-48CD-0569-0115335A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Settings i GitHub-</a:t>
            </a:r>
            <a:r>
              <a:rPr lang="nb-NO" dirty="0" err="1"/>
              <a:t>repoet</a:t>
            </a:r>
            <a:r>
              <a:rPr lang="nb-NO" dirty="0"/>
              <a:t>.</a:t>
            </a:r>
          </a:p>
          <a:p>
            <a:r>
              <a:rPr lang="nb-NO" dirty="0"/>
              <a:t>Klikk på Pages i menyen.</a:t>
            </a:r>
          </a:p>
          <a:p>
            <a:r>
              <a:rPr lang="nb-NO" dirty="0"/>
              <a:t>Velg </a:t>
            </a:r>
            <a:r>
              <a:rPr lang="nb-NO" dirty="0" err="1"/>
              <a:t>Deploy</a:t>
            </a:r>
            <a:r>
              <a:rPr lang="nb-NO" dirty="0"/>
              <a:t> from </a:t>
            </a:r>
            <a:r>
              <a:rPr lang="nb-NO" dirty="0" err="1"/>
              <a:t>branch</a:t>
            </a:r>
            <a:r>
              <a:rPr lang="nb-NO" dirty="0"/>
              <a:t>.</a:t>
            </a:r>
          </a:p>
          <a:p>
            <a:r>
              <a:rPr lang="nb-NO" dirty="0"/>
              <a:t>Velg </a:t>
            </a:r>
            <a:r>
              <a:rPr lang="nb-NO" dirty="0" err="1"/>
              <a:t>main</a:t>
            </a:r>
            <a:r>
              <a:rPr lang="nb-NO" dirty="0"/>
              <a:t> og rot-mappen (/</a:t>
            </a:r>
            <a:r>
              <a:rPr lang="nb-NO" dirty="0" err="1"/>
              <a:t>root</a:t>
            </a:r>
            <a:r>
              <a:rPr lang="nb-NO" dirty="0"/>
              <a:t>).</a:t>
            </a:r>
          </a:p>
          <a:p>
            <a:r>
              <a:rPr lang="nb-NO" dirty="0"/>
              <a:t>Trykk Save.</a:t>
            </a:r>
          </a:p>
          <a:p>
            <a:r>
              <a:rPr lang="nb-NO" dirty="0"/>
              <a:t>Vent litt – nå får du en link som ser slik ut: https://brukernavn.github.io</a:t>
            </a:r>
          </a:p>
        </p:txBody>
      </p:sp>
    </p:spTree>
    <p:extLst>
      <p:ext uri="{BB962C8B-B14F-4D97-AF65-F5344CB8AC3E}">
        <p14:creationId xmlns:p14="http://schemas.microsoft.com/office/powerpoint/2010/main" val="31696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BF8F40-8D85-7383-76E3-D901D626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 Blog-Side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C3AE2AB-5058-9AE2-C45B-549C670D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950"/>
            <a:ext cx="10087276" cy="51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C5518A-3D1C-466E-05DE-5402D5A1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To deler</a:t>
            </a:r>
          </a:p>
          <a:p>
            <a:pPr lvl="1"/>
            <a:r>
              <a:rPr lang="nb-NO" dirty="0"/>
              <a:t>Oppgaver</a:t>
            </a:r>
          </a:p>
          <a:p>
            <a:pPr lvl="2"/>
            <a:r>
              <a:rPr lang="nb-NO" dirty="0"/>
              <a:t>Hver fag har egen side</a:t>
            </a:r>
          </a:p>
          <a:p>
            <a:pPr lvl="3"/>
            <a:r>
              <a:rPr lang="nb-NO" dirty="0"/>
              <a:t>Brukerstøtte</a:t>
            </a:r>
          </a:p>
          <a:p>
            <a:pPr lvl="3"/>
            <a:r>
              <a:rPr lang="nb-NO" dirty="0"/>
              <a:t>Teknologiforståelse</a:t>
            </a:r>
          </a:p>
          <a:p>
            <a:pPr lvl="3"/>
            <a:r>
              <a:rPr lang="nb-NO" dirty="0"/>
              <a:t>YFF</a:t>
            </a:r>
          </a:p>
          <a:p>
            <a:pPr lvl="3"/>
            <a:r>
              <a:rPr lang="nb-NO" dirty="0" err="1"/>
              <a:t>Osv</a:t>
            </a:r>
            <a:r>
              <a:rPr lang="nb-NO" dirty="0"/>
              <a:t>…</a:t>
            </a:r>
          </a:p>
          <a:p>
            <a:pPr lvl="2"/>
            <a:r>
              <a:rPr lang="nb-NO" dirty="0"/>
              <a:t>CV - Portfolio</a:t>
            </a:r>
          </a:p>
          <a:p>
            <a:pPr lvl="1"/>
            <a:r>
              <a:rPr lang="nb-NO" dirty="0"/>
              <a:t>Deres område</a:t>
            </a:r>
          </a:p>
          <a:p>
            <a:pPr lvl="2"/>
            <a:r>
              <a:rPr lang="nb-NO" dirty="0"/>
              <a:t>Hobbyer</a:t>
            </a:r>
          </a:p>
          <a:p>
            <a:pPr lvl="2"/>
            <a:r>
              <a:rPr lang="nb-NO" dirty="0"/>
              <a:t>Interesser</a:t>
            </a:r>
          </a:p>
          <a:p>
            <a:pPr lvl="2"/>
            <a:r>
              <a:rPr lang="nb-NO" dirty="0"/>
              <a:t>Aktiviteter</a:t>
            </a:r>
          </a:p>
          <a:p>
            <a:pPr lvl="2"/>
            <a:r>
              <a:rPr lang="nb-NO" dirty="0"/>
              <a:t>Bilder</a:t>
            </a:r>
          </a:p>
          <a:p>
            <a:pPr lvl="2"/>
            <a:r>
              <a:rPr lang="nb-NO" dirty="0" err="1"/>
              <a:t>Osv</a:t>
            </a:r>
            <a:r>
              <a:rPr lang="nb-NO" dirty="0"/>
              <a:t>…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EEC8E5D0-8727-252F-B781-89D4F848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Min Blog-Side</a:t>
            </a:r>
          </a:p>
        </p:txBody>
      </p:sp>
    </p:spTree>
    <p:extLst>
      <p:ext uri="{BB962C8B-B14F-4D97-AF65-F5344CB8AC3E}">
        <p14:creationId xmlns:p14="http://schemas.microsoft.com/office/powerpoint/2010/main" val="118120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F6A84F-80E1-C77E-FED2-0C90A472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Mappestruktur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AF7CEF-6F69-785C-18A2-C442A641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2ITA (eller dere navner selv)</a:t>
            </a:r>
          </a:p>
          <a:p>
            <a:pPr lvl="1"/>
            <a:r>
              <a:rPr lang="nb-NO" dirty="0"/>
              <a:t>Fag</a:t>
            </a:r>
          </a:p>
          <a:p>
            <a:pPr lvl="2"/>
            <a:r>
              <a:rPr lang="nb-NO" dirty="0"/>
              <a:t>Brukerstøtte</a:t>
            </a:r>
          </a:p>
          <a:p>
            <a:pPr lvl="2"/>
            <a:r>
              <a:rPr lang="nb-NO" dirty="0"/>
              <a:t>…</a:t>
            </a:r>
          </a:p>
          <a:p>
            <a:pPr lvl="2"/>
            <a:r>
              <a:rPr lang="nb-NO" dirty="0"/>
              <a:t>…</a:t>
            </a:r>
          </a:p>
          <a:p>
            <a:pPr lvl="1"/>
            <a:r>
              <a:rPr lang="nb-NO" dirty="0"/>
              <a:t>Mitt Område (Velg et navn)</a:t>
            </a:r>
          </a:p>
          <a:p>
            <a:pPr lvl="2"/>
            <a:r>
              <a:rPr lang="nb-NO" dirty="0"/>
              <a:t>CV</a:t>
            </a:r>
          </a:p>
          <a:p>
            <a:pPr lvl="2"/>
            <a:r>
              <a:rPr lang="nb-NO" dirty="0"/>
              <a:t>…</a:t>
            </a:r>
          </a:p>
          <a:p>
            <a:pPr lvl="2"/>
            <a:r>
              <a:rPr lang="nb-NO"/>
              <a:t>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1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5C69-81EB-53C2-7853-C9B8E9AD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C55B7A-2417-1A3E-0E73-30AA9463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VSCode</a:t>
            </a:r>
            <a:endParaRPr lang="nb-NO" dirty="0"/>
          </a:p>
          <a:p>
            <a:pPr lvl="1"/>
            <a:r>
              <a:rPr lang="nb-NO" dirty="0"/>
              <a:t>HTML</a:t>
            </a:r>
          </a:p>
          <a:p>
            <a:pPr lvl="1"/>
            <a:r>
              <a:rPr lang="nb-NO" dirty="0"/>
              <a:t>CSS</a:t>
            </a:r>
          </a:p>
          <a:p>
            <a:pPr lvl="1"/>
            <a:r>
              <a:rPr lang="nb-NO" dirty="0"/>
              <a:t>JavaScript hvis noen ønsker</a:t>
            </a:r>
          </a:p>
          <a:p>
            <a:r>
              <a:rPr lang="nb-NO" dirty="0" err="1"/>
              <a:t>Github</a:t>
            </a:r>
            <a:endParaRPr lang="nb-NO" dirty="0"/>
          </a:p>
          <a:p>
            <a:pPr lvl="1"/>
            <a:r>
              <a:rPr lang="nb-NO" dirty="0"/>
              <a:t>Åpne konto</a:t>
            </a:r>
          </a:p>
          <a:p>
            <a:pPr lvl="1"/>
            <a:r>
              <a:rPr lang="nb-NO" dirty="0"/>
              <a:t>Lære enklere kommandoer</a:t>
            </a:r>
          </a:p>
          <a:p>
            <a:pPr lvl="1"/>
            <a:r>
              <a:rPr lang="nb-NO" dirty="0"/>
              <a:t>Publisere live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471BB637-E2DE-ED27-2C24-52179CA6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Min Blog-Side</a:t>
            </a:r>
          </a:p>
        </p:txBody>
      </p:sp>
    </p:spTree>
    <p:extLst>
      <p:ext uri="{BB962C8B-B14F-4D97-AF65-F5344CB8AC3E}">
        <p14:creationId xmlns:p14="http://schemas.microsoft.com/office/powerpoint/2010/main" val="298823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BE919D-9081-0C5F-F2B0-DEAE0599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27A653-A03A-23CE-7EE4-58DB7065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 står for </a:t>
            </a:r>
            <a:r>
              <a:rPr lang="nb-NO" dirty="0" err="1"/>
              <a:t>HyperText</a:t>
            </a:r>
            <a:r>
              <a:rPr lang="nb-NO" dirty="0"/>
              <a:t> </a:t>
            </a:r>
            <a:r>
              <a:rPr lang="nb-NO" dirty="0" err="1"/>
              <a:t>Markup</a:t>
            </a:r>
            <a:r>
              <a:rPr lang="nb-NO" dirty="0"/>
              <a:t> Language.</a:t>
            </a:r>
          </a:p>
          <a:p>
            <a:r>
              <a:rPr lang="nb-NO" dirty="0"/>
              <a:t>Det brukes for å lage nettsider.</a:t>
            </a:r>
          </a:p>
          <a:p>
            <a:r>
              <a:rPr lang="nb-NO" dirty="0"/>
              <a:t>HTML forteller nettleseren hva som skal vises (tekst, bilder, lenker osv.).</a:t>
            </a:r>
          </a:p>
        </p:txBody>
      </p:sp>
    </p:spTree>
    <p:extLst>
      <p:ext uri="{BB962C8B-B14F-4D97-AF65-F5344CB8AC3E}">
        <p14:creationId xmlns:p14="http://schemas.microsoft.com/office/powerpoint/2010/main" val="9870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1F557-02D1-5B64-B459-913301AC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ser HTML ut?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77766-1510-3B72-9D12-A9AE4B0A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nettside bygges opp med tagger (merker).</a:t>
            </a:r>
          </a:p>
          <a:p>
            <a:r>
              <a:rPr lang="nb-NO" dirty="0"/>
              <a:t>De fleste tagger har en åpning </a:t>
            </a:r>
            <a:r>
              <a:rPr lang="nb-NO" dirty="0">
                <a:highlight>
                  <a:srgbClr val="FFFF00"/>
                </a:highlight>
              </a:rPr>
              <a:t>&lt; &gt;</a:t>
            </a:r>
            <a:r>
              <a:rPr lang="nb-NO" dirty="0"/>
              <a:t> og en lukking </a:t>
            </a:r>
            <a:r>
              <a:rPr lang="nb-NO" dirty="0">
                <a:highlight>
                  <a:srgbClr val="FFFF00"/>
                </a:highlight>
              </a:rPr>
              <a:t>&lt;/ &gt;</a:t>
            </a:r>
            <a:r>
              <a:rPr lang="nb-NO" dirty="0"/>
              <a:t>.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2096B94-DF5D-84A4-CC81-99B28BAD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0660"/>
            <a:ext cx="6214755" cy="10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CC5A46-F149-D0AF-E590-E17E9775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Viktige 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167A34-22B1-BDA0-8408-55D989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&lt;h1&gt; → Overskrift</a:t>
            </a:r>
          </a:p>
          <a:p>
            <a:r>
              <a:rPr lang="nb-NO" dirty="0"/>
              <a:t>&lt;p&gt; → Avsnitt (paragraf)</a:t>
            </a:r>
          </a:p>
          <a:p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&gt; → Bilde</a:t>
            </a:r>
          </a:p>
          <a:p>
            <a:r>
              <a:rPr lang="nb-NO" dirty="0"/>
              <a:t>&lt;a&gt; → Lenke (link)</a:t>
            </a:r>
          </a:p>
        </p:txBody>
      </p:sp>
    </p:spTree>
    <p:extLst>
      <p:ext uri="{BB962C8B-B14F-4D97-AF65-F5344CB8AC3E}">
        <p14:creationId xmlns:p14="http://schemas.microsoft.com/office/powerpoint/2010/main" val="386740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2DA53E-03F2-4DB2-4630-9FACA23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0EB25F-0D49-6A2E-B4B7-3FE0CF1C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GitHub er et nettsted der man kan lagre kode og prosjekter.</a:t>
            </a:r>
          </a:p>
          <a:p>
            <a:r>
              <a:rPr lang="nb-NO" dirty="0"/>
              <a:t>Det brukes ofte av utviklere for å samarbeide og dele prosjekter.</a:t>
            </a:r>
          </a:p>
          <a:p>
            <a:r>
              <a:rPr lang="nb-NO" dirty="0"/>
              <a:t>Elever kan bruke GitHub til å lagre nettsidene sine gratis.</a:t>
            </a:r>
          </a:p>
          <a:p>
            <a:r>
              <a:rPr lang="nb-NO" dirty="0"/>
              <a:t>Med GitHub Pages kan man publisere nettsiden sin slik at alle kan se den på internett.</a:t>
            </a:r>
          </a:p>
        </p:txBody>
      </p:sp>
    </p:spTree>
    <p:extLst>
      <p:ext uri="{BB962C8B-B14F-4D97-AF65-F5344CB8AC3E}">
        <p14:creationId xmlns:p14="http://schemas.microsoft.com/office/powerpoint/2010/main" val="136094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Office-tema</vt:lpstr>
      <vt:lpstr>BLOG SIDE</vt:lpstr>
      <vt:lpstr>Min Blog-Side</vt:lpstr>
      <vt:lpstr>Min Blog-Side</vt:lpstr>
      <vt:lpstr>Mappestruktur</vt:lpstr>
      <vt:lpstr>Min Blog-Side</vt:lpstr>
      <vt:lpstr>HTML</vt:lpstr>
      <vt:lpstr>Hvordan ser HTML ut?</vt:lpstr>
      <vt:lpstr>Viktige tagger</vt:lpstr>
      <vt:lpstr>GitHub</vt:lpstr>
      <vt:lpstr>1 steg</vt:lpstr>
      <vt:lpstr>En enkel nettside</vt:lpstr>
      <vt:lpstr>Lage GitHub-konto</vt:lpstr>
      <vt:lpstr>Opprette et nytt repository (lagerplass)</vt:lpstr>
      <vt:lpstr>Laste opp filer</vt:lpstr>
      <vt:lpstr>Publisere på Github</vt:lpstr>
    </vt:vector>
  </TitlesOfParts>
  <Company>Østfold fylkeskomune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Aref Øzden</dc:creator>
  <cp:lastModifiedBy>Jakob Aref Øzden</cp:lastModifiedBy>
  <cp:revision>1</cp:revision>
  <dcterms:created xsi:type="dcterms:W3CDTF">2025-08-21T06:40:56Z</dcterms:created>
  <dcterms:modified xsi:type="dcterms:W3CDTF">2025-08-21T08:04:02Z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05046c-7758-4c69-bef0-f1b8587ca14e_Enabled">
    <vt:lpwstr>true</vt:lpwstr>
  </property>
  <property fmtid="{D5CDD505-2E9C-101B-9397-08002B2CF9AE}" pid="3" name="MSIP_Label_fd05046c-7758-4c69-bef0-f1b8587ca14e_SetDate">
    <vt:lpwstr>2025-08-21T06:41:05Z</vt:lpwstr>
  </property>
  <property fmtid="{D5CDD505-2E9C-101B-9397-08002B2CF9AE}" pid="4" name="MSIP_Label_fd05046c-7758-4c69-bef0-f1b8587ca14e_Method">
    <vt:lpwstr>Standard</vt:lpwstr>
  </property>
  <property fmtid="{D5CDD505-2E9C-101B-9397-08002B2CF9AE}" pid="5" name="MSIP_Label_fd05046c-7758-4c69-bef0-f1b8587ca14e_Name">
    <vt:lpwstr>Intern</vt:lpwstr>
  </property>
  <property fmtid="{D5CDD505-2E9C-101B-9397-08002B2CF9AE}" pid="6" name="MSIP_Label_fd05046c-7758-4c69-bef0-f1b8587ca14e_SiteId">
    <vt:lpwstr>4d6d8a90-10fd-4f78-8fc1-5e28844e0292</vt:lpwstr>
  </property>
  <property fmtid="{D5CDD505-2E9C-101B-9397-08002B2CF9AE}" pid="7" name="MSIP_Label_fd05046c-7758-4c69-bef0-f1b8587ca14e_ActionId">
    <vt:lpwstr>8844c0c9-d94f-42f5-b41f-243207226ec7</vt:lpwstr>
  </property>
  <property fmtid="{D5CDD505-2E9C-101B-9397-08002B2CF9AE}" pid="8" name="MSIP_Label_fd05046c-7758-4c69-bef0-f1b8587ca14e_ContentBits">
    <vt:lpwstr>0</vt:lpwstr>
  </property>
  <property fmtid="{D5CDD505-2E9C-101B-9397-08002B2CF9AE}" pid="9" name="MSIP_Label_fd05046c-7758-4c69-bef0-f1b8587ca14e_Tag">
    <vt:lpwstr>10, 3, 0, 1</vt:lpwstr>
  </property>
</Properties>
</file>