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  <p:sldMasterId id="2147483748" r:id="rId5"/>
  </p:sldMasterIdLst>
  <p:notesMasterIdLst>
    <p:notesMasterId r:id="rId7"/>
  </p:notesMasterIdLst>
  <p:handoutMasterIdLst>
    <p:handoutMasterId r:id="rId8"/>
  </p:handoutMasterIdLst>
  <p:sldIdLst>
    <p:sldId id="257" r:id="rId6"/>
  </p:sldIdLst>
  <p:sldSz cx="9906000" cy="6858000" type="A4"/>
  <p:notesSz cx="6797675" cy="9926638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5997" userDrawn="1">
          <p15:clr>
            <a:srgbClr val="A4A3A4"/>
          </p15:clr>
        </p15:guide>
        <p15:guide id="6" pos="237" userDrawn="1">
          <p15:clr>
            <a:srgbClr val="A4A3A4"/>
          </p15:clr>
        </p15:guide>
        <p15:guide id="7" orient="horz" pos="3939">
          <p15:clr>
            <a:srgbClr val="A4A3A4"/>
          </p15:clr>
        </p15:guide>
        <p15:guide id="8" orient="horz" pos="1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ienne Brumauld des Houlieres" initials="EBdH" lastIdx="22" clrIdx="0"/>
  <p:cmAuthor id="1" name="Eytan Koren" initials="EK" lastIdx="1" clrIdx="1"/>
  <p:cmAuthor id="2" name="Rose Monsanto" initials="RM" lastIdx="1" clrIdx="2">
    <p:extLst>
      <p:ext uri="{19B8F6BF-5375-455C-9EA6-DF929625EA0E}">
        <p15:presenceInfo xmlns:p15="http://schemas.microsoft.com/office/powerpoint/2012/main" userId="Rose Monsan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85"/>
    <a:srgbClr val="007CC3"/>
    <a:srgbClr val="D54D13"/>
    <a:srgbClr val="757070"/>
    <a:srgbClr val="E4E2E2"/>
    <a:srgbClr val="C2DAF0"/>
    <a:srgbClr val="6BA5DB"/>
    <a:srgbClr val="B9B9B9"/>
    <a:srgbClr val="C8C6C6"/>
    <a:srgbClr val="002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 autoAdjust="0"/>
    <p:restoredTop sz="98658" autoAdjust="0"/>
  </p:normalViewPr>
  <p:slideViewPr>
    <p:cSldViewPr snapToGrid="0" showGuides="1">
      <p:cViewPr varScale="1">
        <p:scale>
          <a:sx n="128" d="100"/>
          <a:sy n="128" d="100"/>
        </p:scale>
        <p:origin x="1568" y="176"/>
      </p:cViewPr>
      <p:guideLst>
        <p:guide pos="5997"/>
        <p:guide pos="237"/>
        <p:guide orient="horz" pos="3939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04" y="-102"/>
      </p:cViewPr>
      <p:guideLst>
        <p:guide orient="horz" pos="2880"/>
        <p:guide pos="2160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9F0B6-6770-4031-9DE0-CF57BEFC38BD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A514-AB2D-478A-9545-9D1CE9C9303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555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C60E9-5877-444C-84B7-37D16D2A8C27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EC724-DA86-49C3-9B67-CFEF5279C4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3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262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560024"/>
            <a:ext cx="9907200" cy="4975200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6530555"/>
            <a:ext cx="9906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906000" cy="14221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599" y="2239200"/>
            <a:ext cx="9144000" cy="756703"/>
          </a:xfrm>
        </p:spPr>
        <p:txBody>
          <a:bodyPr lIns="0" tIns="0" rIns="0" bIns="0" anchor="t" anchorCtr="0">
            <a:noAutofit/>
          </a:bodyPr>
          <a:lstStyle>
            <a:lvl1pPr algn="l">
              <a:defRPr sz="54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Title inserted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599" y="4320000"/>
            <a:ext cx="9144000" cy="377024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 inserted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7076" y="6593850"/>
            <a:ext cx="8471849" cy="23492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spcBef>
                <a:spcPts val="0"/>
              </a:spcBef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 noProof="0" dirty="0"/>
              <a:t>Presentation/Report to Client Name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" y="614242"/>
            <a:ext cx="3255271" cy="347473"/>
          </a:xfrm>
          <a:prstGeom prst="rect">
            <a:avLst/>
          </a:prstGeom>
        </p:spPr>
      </p:pic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5219067"/>
            <a:ext cx="9144000" cy="377024"/>
          </a:xfrm>
        </p:spPr>
        <p:txBody>
          <a:bodyPr tIns="0" bIns="0" anchor="t" anchorCtr="0"/>
          <a:lstStyle>
            <a:lvl1pPr>
              <a:spcBef>
                <a:spcPts val="1500"/>
              </a:spcBef>
              <a:defRPr sz="2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inserted here</a:t>
            </a:r>
            <a:endParaRPr lang="sv-S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1422169"/>
            <a:ext cx="9906000" cy="1368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sz="1200" noProof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85600" y="4808400"/>
            <a:ext cx="1440000" cy="1440000"/>
          </a:xfrm>
          <a:solidFill>
            <a:schemeClr val="bg1">
              <a:alpha val="65000"/>
            </a:schemeClr>
          </a:solidFill>
          <a:ln w="25400">
            <a:solidFill>
              <a:schemeClr val="accent4"/>
            </a:solidFill>
          </a:ln>
        </p:spPr>
        <p:txBody>
          <a:bodyPr lIns="0" tIns="0" rIns="0" bIns="0" anchor="ctr" anchorCtr="0"/>
          <a:lstStyle>
            <a:lvl1pPr algn="ctr">
              <a:spcBef>
                <a:spcPts val="0"/>
              </a:spcBef>
              <a:defRPr sz="1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Client </a:t>
            </a:r>
            <a:br>
              <a:rPr lang="en-US" dirty="0"/>
            </a:br>
            <a:r>
              <a:rPr lang="en-US" dirty="0"/>
              <a:t>Logo Area Remove borders</a:t>
            </a:r>
          </a:p>
        </p:txBody>
      </p:sp>
    </p:spTree>
    <p:extLst>
      <p:ext uri="{BB962C8B-B14F-4D97-AF65-F5344CB8AC3E}">
        <p14:creationId xmlns:p14="http://schemas.microsoft.com/office/powerpoint/2010/main" val="428797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53067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600" y="790616"/>
            <a:ext cx="9144000" cy="738188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Hello, please insert your Action title here</a:t>
            </a:r>
            <a:endParaRPr lang="en-US" noProof="0" dirty="0"/>
          </a:p>
        </p:txBody>
      </p:sp>
      <p:sp>
        <p:nvSpPr>
          <p:cNvPr id="7" name="Text Placeholder 6" descr="Section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560511" y="255708"/>
            <a:ext cx="6803995" cy="382588"/>
          </a:xfrm>
        </p:spPr>
        <p:txBody>
          <a:bodyPr lIns="54000" tIns="0" rIns="0" bIns="0" anchor="ctr" anchorCtr="0">
            <a:noAutofit/>
          </a:bodyPr>
          <a:lstStyle>
            <a:lvl1pPr>
              <a:spcBef>
                <a:spcPts val="0"/>
              </a:spcBef>
              <a:tabLst>
                <a:tab pos="327025" algn="l"/>
              </a:tabLs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Modify the Section name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6328369"/>
            <a:ext cx="7488000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8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0050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20082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600" y="2239200"/>
            <a:ext cx="9144000" cy="830997"/>
          </a:xfrm>
        </p:spPr>
        <p:txBody>
          <a:bodyPr lIns="0" tIns="0" rIns="0" bIns="0" anchor="t">
            <a:spAutoFit/>
          </a:bodyPr>
          <a:lstStyle>
            <a:lvl1pPr algn="l"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Title inserted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600" y="4320000"/>
            <a:ext cx="9144000" cy="430887"/>
          </a:xfrm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inserted here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906000" cy="14221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1422169"/>
            <a:ext cx="9906000" cy="1368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5220000"/>
            <a:ext cx="9144000" cy="430887"/>
          </a:xfrm>
        </p:spPr>
        <p:txBody>
          <a:bodyPr tIns="0" bIns="0"/>
          <a:lstStyle>
            <a:lvl1pPr>
              <a:spcBef>
                <a:spcPts val="1500"/>
              </a:spcBef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inserted here</a:t>
            </a:r>
            <a:endParaRPr lang="sv-S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" y="614242"/>
            <a:ext cx="3255271" cy="34747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530555"/>
            <a:ext cx="9906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/>
            <a:endParaRPr lang="en-US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7076" y="6593850"/>
            <a:ext cx="8471849" cy="23492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spcBef>
                <a:spcPts val="0"/>
              </a:spcBef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 noProof="0" dirty="0"/>
              <a:t>Presentation/Report to Client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85600" y="4808400"/>
            <a:ext cx="1440000" cy="1440000"/>
          </a:xfrm>
          <a:solidFill>
            <a:schemeClr val="bg1">
              <a:alpha val="65000"/>
            </a:schemeClr>
          </a:solidFill>
          <a:ln w="25400">
            <a:solidFill>
              <a:schemeClr val="accent4"/>
            </a:solidFill>
          </a:ln>
        </p:spPr>
        <p:txBody>
          <a:bodyPr lIns="0" tIns="0" rIns="0" bIns="0" anchor="ctr" anchorCtr="0"/>
          <a:lstStyle>
            <a:lvl1pPr algn="ctr">
              <a:spcBef>
                <a:spcPts val="0"/>
              </a:spcBef>
              <a:defRPr sz="1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Client </a:t>
            </a:r>
            <a:br>
              <a:rPr lang="en-US" dirty="0"/>
            </a:br>
            <a:r>
              <a:rPr lang="en-US" dirty="0"/>
              <a:t>Logo Area Remove borders</a:t>
            </a:r>
          </a:p>
        </p:txBody>
      </p:sp>
    </p:spTree>
    <p:extLst>
      <p:ext uri="{BB962C8B-B14F-4D97-AF65-F5344CB8AC3E}">
        <p14:creationId xmlns:p14="http://schemas.microsoft.com/office/powerpoint/2010/main" val="304563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24197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600" y="790616"/>
            <a:ext cx="9144000" cy="73818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Hello, please insert your Action title here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6328369"/>
            <a:ext cx="7488000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8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  <p:sp>
        <p:nvSpPr>
          <p:cNvPr id="10" name="Text Placeholder 6" descr="Section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560511" y="255708"/>
            <a:ext cx="6803995" cy="382588"/>
          </a:xfrm>
        </p:spPr>
        <p:txBody>
          <a:bodyPr lIns="54000" tIns="0" rIns="0" bIns="0" anchor="ctr" anchorCtr="0">
            <a:noAutofit/>
          </a:bodyPr>
          <a:lstStyle>
            <a:lvl1pPr>
              <a:spcBef>
                <a:spcPts val="0"/>
              </a:spcBef>
              <a:tabLst>
                <a:tab pos="327025" algn="l"/>
              </a:tabLs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Modify the Section name</a:t>
            </a:r>
          </a:p>
        </p:txBody>
      </p:sp>
    </p:spTree>
    <p:extLst>
      <p:ext uri="{BB962C8B-B14F-4D97-AF65-F5344CB8AC3E}">
        <p14:creationId xmlns:p14="http://schemas.microsoft.com/office/powerpoint/2010/main" val="128657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551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600" y="790616"/>
            <a:ext cx="9144000" cy="73818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Hello, please insert your Action title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600" y="1600200"/>
            <a:ext cx="9144000" cy="4648200"/>
          </a:xfrm>
          <a:ln w="12700">
            <a:noFill/>
          </a:ln>
        </p:spPr>
        <p:txBody>
          <a:bodyPr>
            <a:noAutofit/>
          </a:bodyPr>
          <a:lstStyle>
            <a:lvl1pPr>
              <a:defRPr sz="1800"/>
            </a:lvl1pPr>
            <a:lvl2pPr marL="269875" indent="-268288">
              <a:buClr>
                <a:schemeClr val="accent1"/>
              </a:buClr>
              <a:defRPr sz="1800"/>
            </a:lvl2pPr>
            <a:lvl3pPr marL="541338" indent="-271463">
              <a:buClr>
                <a:schemeClr val="accent1"/>
              </a:buClr>
              <a:defRPr sz="1800"/>
            </a:lvl3pPr>
            <a:lvl4pPr marL="810000" indent="-270000">
              <a:buClr>
                <a:schemeClr val="accent1"/>
              </a:buClr>
              <a:defRPr sz="1800"/>
            </a:lvl4pPr>
            <a:lvl5pPr marL="810000" indent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Level 0</a:t>
            </a:r>
          </a:p>
          <a:p>
            <a:pPr lvl="1"/>
            <a:r>
              <a:rPr lang="en-US" noProof="0" dirty="0"/>
              <a:t>Level 1</a:t>
            </a:r>
          </a:p>
          <a:p>
            <a:pPr lvl="2"/>
            <a:r>
              <a:rPr lang="en-US" noProof="0" dirty="0"/>
              <a:t>Level 2</a:t>
            </a:r>
          </a:p>
          <a:p>
            <a:pPr lvl="3"/>
            <a:r>
              <a:rPr lang="en-US" noProof="0" dirty="0"/>
              <a:t>Level 3</a:t>
            </a:r>
          </a:p>
          <a:p>
            <a:pPr lvl="4"/>
            <a:r>
              <a:rPr lang="en-US" noProof="0" dirty="0"/>
              <a:t>Level 4</a:t>
            </a:r>
          </a:p>
        </p:txBody>
      </p:sp>
      <p:sp>
        <p:nvSpPr>
          <p:cNvPr id="10" name="Text Placeholder 6" descr="Section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560511" y="255708"/>
            <a:ext cx="6803995" cy="382588"/>
          </a:xfrm>
        </p:spPr>
        <p:txBody>
          <a:bodyPr lIns="54000" tIns="0" rIns="0" bIns="0" anchor="ctr" anchorCtr="0">
            <a:noAutofit/>
          </a:bodyPr>
          <a:lstStyle>
            <a:lvl1pPr>
              <a:spcBef>
                <a:spcPts val="0"/>
              </a:spcBef>
              <a:tabLst>
                <a:tab pos="327025" algn="l"/>
              </a:tabLs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Modify the Section name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6328369"/>
            <a:ext cx="7488000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8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</p:spTree>
    <p:extLst>
      <p:ext uri="{BB962C8B-B14F-4D97-AF65-F5344CB8AC3E}">
        <p14:creationId xmlns:p14="http://schemas.microsoft.com/office/powerpoint/2010/main" val="44546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16424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600" y="790616"/>
            <a:ext cx="9144000" cy="73818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Hello, please insert your Action title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600" y="1600200"/>
            <a:ext cx="7488000" cy="4648200"/>
          </a:xfrm>
          <a:ln w="12700">
            <a:noFill/>
          </a:ln>
        </p:spPr>
        <p:txBody>
          <a:bodyPr>
            <a:noAutofit/>
          </a:bodyPr>
          <a:lstStyle>
            <a:lvl1pPr>
              <a:defRPr sz="1800"/>
            </a:lvl1pPr>
            <a:lvl2pPr marL="269875" indent="-268288">
              <a:buClr>
                <a:schemeClr val="accent1"/>
              </a:buClr>
              <a:defRPr sz="1800"/>
            </a:lvl2pPr>
            <a:lvl3pPr marL="541338" indent="-271463">
              <a:buClr>
                <a:schemeClr val="accent1"/>
              </a:buClr>
              <a:defRPr sz="1800"/>
            </a:lvl3pPr>
            <a:lvl4pPr marL="810000" indent="-270000">
              <a:buClr>
                <a:schemeClr val="accent1"/>
              </a:buClr>
              <a:defRPr sz="1800"/>
            </a:lvl4pPr>
            <a:lvl5pPr marL="810000" indent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Level 0</a:t>
            </a:r>
          </a:p>
          <a:p>
            <a:pPr lvl="1"/>
            <a:r>
              <a:rPr lang="en-US" noProof="0" dirty="0"/>
              <a:t>Level 1</a:t>
            </a:r>
          </a:p>
          <a:p>
            <a:pPr lvl="2"/>
            <a:r>
              <a:rPr lang="en-US" noProof="0" dirty="0"/>
              <a:t>Level 2</a:t>
            </a:r>
          </a:p>
          <a:p>
            <a:pPr lvl="3"/>
            <a:r>
              <a:rPr lang="en-US" noProof="0" dirty="0"/>
              <a:t>Level 3</a:t>
            </a:r>
          </a:p>
          <a:p>
            <a:pPr lvl="4"/>
            <a:r>
              <a:rPr lang="en-US" noProof="0" dirty="0"/>
              <a:t>Level 4</a:t>
            </a:r>
          </a:p>
        </p:txBody>
      </p:sp>
      <p:sp>
        <p:nvSpPr>
          <p:cNvPr id="10" name="Text Placeholder 6" descr="Section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560511" y="255708"/>
            <a:ext cx="6803995" cy="382588"/>
          </a:xfrm>
        </p:spPr>
        <p:txBody>
          <a:bodyPr lIns="54000" tIns="0" rIns="0" bIns="0" anchor="ctr" anchorCtr="0">
            <a:noAutofit/>
          </a:bodyPr>
          <a:lstStyle>
            <a:lvl1pPr>
              <a:spcBef>
                <a:spcPts val="0"/>
              </a:spcBef>
              <a:tabLst>
                <a:tab pos="327025" algn="l"/>
              </a:tabLs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Modify the Section name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6328369"/>
            <a:ext cx="7488000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8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</p:spTree>
    <p:extLst>
      <p:ext uri="{BB962C8B-B14F-4D97-AF65-F5344CB8AC3E}">
        <p14:creationId xmlns:p14="http://schemas.microsoft.com/office/powerpoint/2010/main" val="217822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opoly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09713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600" y="790616"/>
            <a:ext cx="9144000" cy="73818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Hello, please insert your Action title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2288400"/>
            <a:ext cx="9144000" cy="3960000"/>
          </a:xfrm>
          <a:ln w="12700">
            <a:noFill/>
          </a:ln>
        </p:spPr>
        <p:txBody>
          <a:bodyPr tIns="90000" bIns="90000">
            <a:noAutofit/>
          </a:bodyPr>
          <a:lstStyle>
            <a:lvl1pPr>
              <a:defRPr sz="1800"/>
            </a:lvl1pPr>
            <a:lvl2pPr marL="270000" indent="-270000">
              <a:buClr>
                <a:schemeClr val="accent1"/>
              </a:buClr>
              <a:defRPr lang="en-US" sz="1800" kern="1200" noProof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itchFamily="34" charset="0"/>
              </a:defRPr>
            </a:lvl2pPr>
            <a:lvl3pPr marL="540000" indent="-270000">
              <a:buClr>
                <a:schemeClr val="accent1"/>
              </a:buClr>
              <a:defRPr sz="1800"/>
            </a:lvl3pPr>
            <a:lvl4pPr marL="810000" indent="-270000">
              <a:buClr>
                <a:schemeClr val="accent1"/>
              </a:buClr>
              <a:defRPr sz="1800"/>
            </a:lvl4pPr>
            <a:lvl5pPr marL="810000" indent="0">
              <a:buClr>
                <a:schemeClr val="accent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Level 0</a:t>
            </a:r>
          </a:p>
          <a:p>
            <a:pPr lvl="1"/>
            <a:r>
              <a:rPr lang="en-US" noProof="0" dirty="0"/>
              <a:t>Level 1</a:t>
            </a:r>
          </a:p>
          <a:p>
            <a:pPr lvl="2"/>
            <a:r>
              <a:rPr lang="en-US" noProof="0" dirty="0"/>
              <a:t>Level 2</a:t>
            </a:r>
          </a:p>
          <a:p>
            <a:pPr lvl="3"/>
            <a:r>
              <a:rPr lang="en-US" noProof="0" dirty="0"/>
              <a:t>Level 3</a:t>
            </a:r>
          </a:p>
          <a:p>
            <a:pPr lvl="4"/>
            <a:r>
              <a:rPr lang="en-US" noProof="0" dirty="0"/>
              <a:t>Level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00" y="1600200"/>
            <a:ext cx="9144000" cy="532800"/>
          </a:xfrm>
        </p:spPr>
        <p:txBody>
          <a:bodyPr anchor="ctr" anchorCtr="0"/>
          <a:lstStyle>
            <a:lvl1pPr algn="ctr"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381000" y="2133000"/>
            <a:ext cx="9144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 Placeholder 6" descr="Section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560511" y="255708"/>
            <a:ext cx="6803995" cy="382588"/>
          </a:xfrm>
        </p:spPr>
        <p:txBody>
          <a:bodyPr lIns="54000" tIns="0" rIns="0" bIns="0" anchor="ctr" anchorCtr="0">
            <a:noAutofit/>
          </a:bodyPr>
          <a:lstStyle>
            <a:lvl1pPr>
              <a:spcBef>
                <a:spcPts val="0"/>
              </a:spcBef>
              <a:tabLst>
                <a:tab pos="327025" algn="l"/>
              </a:tabLs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Modify the Section name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6328369"/>
            <a:ext cx="7488000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8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1169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monopoly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20298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600" y="790616"/>
            <a:ext cx="9144000" cy="73818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Hello, please insert your Action title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2288400"/>
            <a:ext cx="4305600" cy="3960000"/>
          </a:xfrm>
          <a:ln w="12700">
            <a:noFill/>
          </a:ln>
        </p:spPr>
        <p:txBody>
          <a:bodyPr tIns="90000" bIns="90000">
            <a:noAutofit/>
          </a:bodyPr>
          <a:lstStyle>
            <a:lvl1pPr>
              <a:defRPr sz="1800">
                <a:latin typeface="+mn-lt"/>
              </a:defRPr>
            </a:lvl1pPr>
            <a:lvl2pPr marL="270000" indent="-270000">
              <a:buClr>
                <a:schemeClr val="accent1"/>
              </a:buClr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40000" indent="-270000">
              <a:buClr>
                <a:schemeClr val="accent1"/>
              </a:buClr>
              <a:defRPr sz="1800">
                <a:latin typeface="+mn-lt"/>
              </a:defRPr>
            </a:lvl3pPr>
            <a:lvl4pPr marL="810000" indent="-270000">
              <a:buClr>
                <a:schemeClr val="accent1"/>
              </a:buClr>
              <a:defRPr sz="1800">
                <a:latin typeface="+mn-lt"/>
              </a:defRPr>
            </a:lvl4pPr>
            <a:lvl5pPr marL="810000" indent="0">
              <a:buClr>
                <a:schemeClr val="accent1"/>
              </a:buCl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Level 0</a:t>
            </a:r>
          </a:p>
          <a:p>
            <a:pPr lvl="1"/>
            <a:r>
              <a:rPr lang="en-US" noProof="0" dirty="0"/>
              <a:t>Level 1</a:t>
            </a:r>
          </a:p>
          <a:p>
            <a:pPr lvl="2"/>
            <a:r>
              <a:rPr lang="en-US" noProof="0" dirty="0"/>
              <a:t>Level 2</a:t>
            </a:r>
          </a:p>
          <a:p>
            <a:pPr lvl="3"/>
            <a:r>
              <a:rPr lang="en-US" noProof="0" dirty="0"/>
              <a:t>Level 3</a:t>
            </a:r>
          </a:p>
          <a:p>
            <a:pPr lvl="4"/>
            <a:r>
              <a:rPr lang="en-US" noProof="0" dirty="0"/>
              <a:t>Level 4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219400" y="2288400"/>
            <a:ext cx="4305600" cy="3960000"/>
          </a:xfrm>
          <a:ln w="12700">
            <a:noFill/>
          </a:ln>
        </p:spPr>
        <p:txBody>
          <a:bodyPr tIns="90000" bIns="90000">
            <a:noAutofit/>
          </a:bodyPr>
          <a:lstStyle>
            <a:lvl1pPr>
              <a:defRPr sz="1800">
                <a:latin typeface="+mn-lt"/>
              </a:defRPr>
            </a:lvl1pPr>
            <a:lvl2pPr marL="270000" indent="-270000">
              <a:buClr>
                <a:schemeClr val="accent1"/>
              </a:buClr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40000" indent="-270000">
              <a:buClr>
                <a:schemeClr val="accent1"/>
              </a:buClr>
              <a:defRPr sz="1800">
                <a:latin typeface="+mn-lt"/>
              </a:defRPr>
            </a:lvl3pPr>
            <a:lvl4pPr marL="810000" indent="-270000">
              <a:buClr>
                <a:schemeClr val="accent1"/>
              </a:buClr>
              <a:defRPr sz="1800">
                <a:latin typeface="+mn-lt"/>
              </a:defRPr>
            </a:lvl4pPr>
            <a:lvl5pPr marL="810000" indent="0">
              <a:buClr>
                <a:schemeClr val="accent1"/>
              </a:buCl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Level 0</a:t>
            </a:r>
          </a:p>
          <a:p>
            <a:pPr lvl="1"/>
            <a:r>
              <a:rPr lang="en-US" noProof="0" dirty="0"/>
              <a:t>Level 1</a:t>
            </a:r>
          </a:p>
          <a:p>
            <a:pPr lvl="2"/>
            <a:r>
              <a:rPr lang="en-US" noProof="0" dirty="0"/>
              <a:t>Level 2</a:t>
            </a:r>
          </a:p>
          <a:p>
            <a:pPr lvl="3"/>
            <a:r>
              <a:rPr lang="en-US" noProof="0" dirty="0"/>
              <a:t>Level 3</a:t>
            </a:r>
          </a:p>
          <a:p>
            <a:pPr lvl="4"/>
            <a:r>
              <a:rPr lang="en-US" noProof="0" dirty="0"/>
              <a:t>Level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00" y="1600200"/>
            <a:ext cx="4305600" cy="532800"/>
          </a:xfrm>
        </p:spPr>
        <p:txBody>
          <a:bodyPr anchor="ctr" anchorCtr="0"/>
          <a:lstStyle>
            <a:lvl1pPr algn="ctr"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219400" y="1600200"/>
            <a:ext cx="4305600" cy="532800"/>
          </a:xfrm>
        </p:spPr>
        <p:txBody>
          <a:bodyPr anchor="ctr" anchorCtr="0"/>
          <a:lstStyle>
            <a:lvl1pPr algn="ctr"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381000" y="2133000"/>
            <a:ext cx="430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droit 11"/>
          <p:cNvCxnSpPr/>
          <p:nvPr userDrawn="1"/>
        </p:nvCxnSpPr>
        <p:spPr>
          <a:xfrm>
            <a:off x="5219400" y="2133000"/>
            <a:ext cx="430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 Placeholder 6" descr="Section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560511" y="255708"/>
            <a:ext cx="6803995" cy="382588"/>
          </a:xfrm>
        </p:spPr>
        <p:txBody>
          <a:bodyPr lIns="54000" tIns="0" rIns="0" bIns="0" anchor="ctr" anchorCtr="0">
            <a:noAutofit/>
          </a:bodyPr>
          <a:lstStyle>
            <a:lvl1pPr>
              <a:spcBef>
                <a:spcPts val="0"/>
              </a:spcBef>
              <a:tabLst>
                <a:tab pos="327025" algn="l"/>
              </a:tabLs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Modify the Section name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6328369"/>
            <a:ext cx="7488000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8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</p:spTree>
    <p:extLst>
      <p:ext uri="{BB962C8B-B14F-4D97-AF65-F5344CB8AC3E}">
        <p14:creationId xmlns:p14="http://schemas.microsoft.com/office/powerpoint/2010/main" val="360351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monopoly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11004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600" y="790616"/>
            <a:ext cx="9144000" cy="73818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Hello, please insert your Action 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00" y="1600200"/>
            <a:ext cx="4305600" cy="532800"/>
          </a:xfrm>
        </p:spPr>
        <p:txBody>
          <a:bodyPr anchor="ctr" anchorCtr="0"/>
          <a:lstStyle>
            <a:lvl1pPr algn="ctr"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219400" y="1600200"/>
            <a:ext cx="4305600" cy="532800"/>
          </a:xfrm>
        </p:spPr>
        <p:txBody>
          <a:bodyPr anchor="ctr" anchorCtr="0"/>
          <a:lstStyle>
            <a:lvl1pPr algn="ctr"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381000" y="2133000"/>
            <a:ext cx="430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droit 11"/>
          <p:cNvCxnSpPr/>
          <p:nvPr userDrawn="1"/>
        </p:nvCxnSpPr>
        <p:spPr>
          <a:xfrm>
            <a:off x="5219400" y="2133000"/>
            <a:ext cx="430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 Placeholder 6" descr="Section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560511" y="255708"/>
            <a:ext cx="6803995" cy="382588"/>
          </a:xfrm>
        </p:spPr>
        <p:txBody>
          <a:bodyPr lIns="54000" tIns="0" rIns="0" bIns="0" anchor="ctr" anchorCtr="0">
            <a:noAutofit/>
          </a:bodyPr>
          <a:lstStyle>
            <a:lvl1pPr>
              <a:spcBef>
                <a:spcPts val="0"/>
              </a:spcBef>
              <a:tabLst>
                <a:tab pos="327025" algn="l"/>
              </a:tabLs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Modify the Section name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6328369"/>
            <a:ext cx="7488000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8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</p:spTree>
    <p:extLst>
      <p:ext uri="{BB962C8B-B14F-4D97-AF65-F5344CB8AC3E}">
        <p14:creationId xmlns:p14="http://schemas.microsoft.com/office/powerpoint/2010/main" val="417492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93962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>
          <a:xfrm>
            <a:off x="0" y="1"/>
            <a:ext cx="9906000" cy="14221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800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572442"/>
            <a:ext cx="9906000" cy="2855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800" noProof="0" dirty="0">
              <a:latin typeface="Gill Sans MT" panose="020B0502020104020203" pitchFamily="34" charset="0"/>
            </a:endParaRP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108201"/>
            <a:ext cx="5940000" cy="4140199"/>
          </a:xfrm>
          <a:prstGeom prst="rect">
            <a:avLst/>
          </a:prstGeom>
        </p:spPr>
        <p:txBody>
          <a:bodyPr lIns="0" tIns="90000" rIns="0" bIns="90000"/>
          <a:lstStyle>
            <a:lvl1pPr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buClr>
                <a:schemeClr val="accent1"/>
              </a:buClr>
              <a:defRPr sz="1600"/>
            </a:lvl2pPr>
            <a:lvl3pPr>
              <a:lnSpc>
                <a:spcPct val="90000"/>
              </a:lnSpc>
              <a:buClr>
                <a:schemeClr val="accent1"/>
              </a:buClr>
              <a:defRPr sz="1400"/>
            </a:lvl3pPr>
            <a:lvl4pPr>
              <a:lnSpc>
                <a:spcPct val="90000"/>
              </a:lnSpc>
              <a:buClr>
                <a:schemeClr val="accent1"/>
              </a:buClr>
              <a:defRPr sz="1400"/>
            </a:lvl4pPr>
            <a:lvl5pPr marL="810000" indent="0">
              <a:lnSpc>
                <a:spcPct val="90000"/>
              </a:lnSpc>
              <a:buClr>
                <a:schemeClr val="accent1"/>
              </a:buClr>
              <a:defRPr sz="1400"/>
            </a:lvl5pPr>
          </a:lstStyle>
          <a:p>
            <a:pPr lvl="0"/>
            <a:r>
              <a:rPr lang="en-US" noProof="0" dirty="0"/>
              <a:t>Level 0</a:t>
            </a:r>
          </a:p>
          <a:p>
            <a:pPr lvl="1"/>
            <a:r>
              <a:rPr lang="en-US" noProof="0" dirty="0"/>
              <a:t>Level 1</a:t>
            </a:r>
          </a:p>
          <a:p>
            <a:pPr lvl="2"/>
            <a:r>
              <a:rPr lang="en-US" noProof="0" dirty="0"/>
              <a:t>Level 2</a:t>
            </a:r>
          </a:p>
          <a:p>
            <a:pPr lvl="3"/>
            <a:r>
              <a:rPr lang="en-US" noProof="0" dirty="0"/>
              <a:t>Level 3</a:t>
            </a:r>
          </a:p>
          <a:p>
            <a:pPr lvl="4"/>
            <a:r>
              <a:rPr lang="en-US" noProof="0" dirty="0"/>
              <a:t>Level 4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7076" y="6593850"/>
            <a:ext cx="8471849" cy="23492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spcBef>
                <a:spcPts val="0"/>
              </a:spcBef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 noProof="0" dirty="0"/>
              <a:t>Presentation/Report to Client Name</a:t>
            </a:r>
          </a:p>
        </p:txBody>
      </p:sp>
      <p:sp>
        <p:nvSpPr>
          <p:cNvPr id="13" name="Espace réservé du contenu 6"/>
          <p:cNvSpPr>
            <a:spLocks noGrp="1"/>
          </p:cNvSpPr>
          <p:nvPr>
            <p:ph sz="quarter" idx="15" hasCustomPrompt="1"/>
          </p:nvPr>
        </p:nvSpPr>
        <p:spPr>
          <a:xfrm>
            <a:off x="6573000" y="4172645"/>
            <a:ext cx="2952000" cy="2075755"/>
          </a:xfrm>
          <a:prstGeom prst="rect">
            <a:avLst/>
          </a:prstGeom>
        </p:spPr>
        <p:txBody>
          <a:bodyPr lIns="0" tIns="90000" rIns="0" bIns="90000" anchor="t" anchorCtr="0"/>
          <a:lstStyle>
            <a:lvl1pPr>
              <a:lnSpc>
                <a:spcPct val="90000"/>
              </a:lnSpc>
              <a:spcBef>
                <a:spcPts val="0"/>
              </a:spcBef>
              <a:defRPr sz="1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lnSpc>
                <a:spcPct val="90000"/>
              </a:lnSpc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90000"/>
              </a:lnSpc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 marL="627063" indent="0">
              <a:lnSpc>
                <a:spcPct val="90000"/>
              </a:lnSpc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z="1600" noProof="0" dirty="0"/>
              <a:t>Level 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422169"/>
            <a:ext cx="9906000" cy="1368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sz="1200" noProof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408342" y="2108201"/>
            <a:ext cx="2116658" cy="764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n-lt"/>
              </a:rPr>
              <a:t>Client Logo Area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b-LU" sz="1600" i="1" baseline="0" dirty="0">
                <a:solidFill>
                  <a:schemeClr val="accent1"/>
                </a:solidFill>
                <a:latin typeface="+mn-lt"/>
              </a:rPr>
              <a:t>Remove borders</a:t>
            </a:r>
            <a:endParaRPr lang="fr-LU" sz="1600" i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" y="614242"/>
            <a:ext cx="325527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53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1.vml"/><Relationship Id="rId7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4395625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4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600" y="790616"/>
            <a:ext cx="9144000" cy="738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Hello, please insert your Action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600" y="1600800"/>
            <a:ext cx="9144000" cy="4647600"/>
          </a:xfrm>
          <a:prstGeom prst="rect">
            <a:avLst/>
          </a:prstGeom>
        </p:spPr>
        <p:txBody>
          <a:bodyPr vert="horz" lIns="0" tIns="90000" rIns="0" bIns="90000" rtlCol="0">
            <a:noAutofit/>
          </a:bodyPr>
          <a:lstStyle/>
          <a:p>
            <a:pPr lvl="0"/>
            <a:r>
              <a:rPr lang="fr-FR" dirty="0" err="1"/>
              <a:t>Level</a:t>
            </a:r>
            <a:r>
              <a:rPr lang="fr-FR" dirty="0"/>
              <a:t> 0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4"/>
            <a:r>
              <a:rPr lang="fr-FR" dirty="0" err="1"/>
              <a:t>Level</a:t>
            </a:r>
            <a:r>
              <a:rPr lang="fr-FR" dirty="0"/>
              <a:t> 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256159"/>
            <a:ext cx="151200" cy="382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 sz="1800" dirty="0"/>
          </a:p>
        </p:txBody>
      </p:sp>
      <p:cxnSp>
        <p:nvCxnSpPr>
          <p:cNvPr id="14" name="Connecteur droit 14"/>
          <p:cNvCxnSpPr/>
          <p:nvPr/>
        </p:nvCxnSpPr>
        <p:spPr>
          <a:xfrm>
            <a:off x="0" y="714456"/>
            <a:ext cx="9906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558906" y="6489052"/>
            <a:ext cx="21863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r" eaLnBrk="0" hangingPunct="0">
              <a:spcBef>
                <a:spcPct val="0"/>
              </a:spcBef>
            </a:pPr>
            <a:fld id="{CA48D800-1282-4793-80DF-9F8E83675139}" type="slidenum">
              <a:rPr lang="en-US" sz="700" smtClean="0">
                <a:solidFill>
                  <a:schemeClr val="tx1"/>
                </a:solidFill>
                <a:latin typeface="+mn-lt"/>
              </a:rPr>
              <a:pPr algn="r" eaLnBrk="0" hangingPunct="0">
                <a:spcBef>
                  <a:spcPct val="0"/>
                </a:spcBef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00" y="6598800"/>
            <a:ext cx="1483200" cy="1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34" r:id="rId2"/>
    <p:sldLayoutId id="2147483735" r:id="rId3"/>
    <p:sldLayoutId id="2147483751" r:id="rId4"/>
    <p:sldLayoutId id="2147483750" r:id="rId5"/>
    <p:sldLayoutId id="2147483784" r:id="rId6"/>
    <p:sldLayoutId id="2147483781" r:id="rId7"/>
    <p:sldLayoutId id="2147483791" r:id="rId8"/>
    <p:sldLayoutId id="2147483746" r:id="rId9"/>
    <p:sldLayoutId id="2147483792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500"/>
        </a:spcBef>
        <a:buFontTx/>
        <a:buNone/>
        <a:defRPr sz="1800" kern="1200">
          <a:solidFill>
            <a:srgbClr val="004785"/>
          </a:solidFill>
          <a:latin typeface="+mn-lt"/>
          <a:ea typeface="+mn-ea"/>
          <a:cs typeface="Arial" pitchFamily="34" charset="0"/>
        </a:defRPr>
      </a:lvl1pPr>
      <a:lvl2pPr marL="270000" indent="-268288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n"/>
        <a:defRPr sz="1800" kern="1200">
          <a:solidFill>
            <a:srgbClr val="004785"/>
          </a:solidFill>
          <a:latin typeface="+mn-lt"/>
          <a:ea typeface="+mn-ea"/>
          <a:cs typeface="Arial" pitchFamily="34" charset="0"/>
        </a:defRPr>
      </a:lvl2pPr>
      <a:lvl3pPr marL="540000" indent="-268288" algn="l" defTabSz="914400" rtl="0" eaLnBrk="1" latinLnBrk="0" hangingPunct="1">
        <a:spcBef>
          <a:spcPts val="500"/>
        </a:spcBef>
        <a:buClr>
          <a:schemeClr val="accent1"/>
        </a:buClr>
        <a:buFont typeface="Arial" pitchFamily="34" charset="0"/>
        <a:buChar char="–"/>
        <a:defRPr sz="1800" kern="1200">
          <a:solidFill>
            <a:srgbClr val="004785"/>
          </a:solidFill>
          <a:latin typeface="+mn-lt"/>
          <a:ea typeface="+mn-ea"/>
          <a:cs typeface="Arial" pitchFamily="34" charset="0"/>
        </a:defRPr>
      </a:lvl3pPr>
      <a:lvl4pPr marL="810000" indent="-270000" algn="l" defTabSz="914400" rtl="0" eaLnBrk="1" latinLnBrk="0" hangingPunct="1">
        <a:spcBef>
          <a:spcPts val="500"/>
        </a:spcBef>
        <a:buClr>
          <a:schemeClr val="accent1"/>
        </a:buClr>
        <a:buFont typeface="Arial" pitchFamily="34" charset="0"/>
        <a:buChar char="–"/>
        <a:defRPr sz="1800" kern="1200">
          <a:solidFill>
            <a:srgbClr val="004785"/>
          </a:solidFill>
          <a:latin typeface="+mn-lt"/>
          <a:ea typeface="+mn-ea"/>
          <a:cs typeface="Arial" pitchFamily="34" charset="0"/>
        </a:defRPr>
      </a:lvl4pPr>
      <a:lvl5pPr marL="810000" indent="0" algn="l" defTabSz="914400" rtl="0" eaLnBrk="1" latinLnBrk="0" hangingPunct="1">
        <a:spcBef>
          <a:spcPts val="500"/>
        </a:spcBef>
        <a:buClr>
          <a:schemeClr val="accent1"/>
        </a:buClr>
        <a:buFontTx/>
        <a:buNone/>
        <a:defRPr sz="1800" kern="1200">
          <a:solidFill>
            <a:srgbClr val="004785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759785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7393576" y="256696"/>
            <a:ext cx="2132023" cy="3816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lb-LU" sz="1600" dirty="0">
                <a:solidFill>
                  <a:schemeClr val="bg1"/>
                </a:solidFill>
                <a:latin typeface="+mn-lt"/>
              </a:rPr>
              <a:t>Client</a:t>
            </a:r>
            <a:r>
              <a:rPr lang="lb-LU" sz="1600" baseline="0" dirty="0">
                <a:solidFill>
                  <a:schemeClr val="bg1"/>
                </a:solidFill>
                <a:latin typeface="+mn-lt"/>
              </a:rPr>
              <a:t> Name or Logo</a:t>
            </a:r>
            <a:br>
              <a:rPr lang="lb-LU" sz="1600" baseline="0" dirty="0">
                <a:solidFill>
                  <a:schemeClr val="bg1"/>
                </a:solidFill>
                <a:latin typeface="+mn-lt"/>
              </a:rPr>
            </a:br>
            <a:r>
              <a:rPr lang="lb-LU" sz="1600" i="1" baseline="0" dirty="0">
                <a:solidFill>
                  <a:schemeClr val="bg1"/>
                </a:solidFill>
                <a:latin typeface="+mn-lt"/>
              </a:rPr>
              <a:t>Remove borders</a:t>
            </a:r>
            <a:endParaRPr lang="fr-LU" sz="1600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600" y="790616"/>
            <a:ext cx="9144000" cy="738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Hello, please insert your Action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600" y="1600800"/>
            <a:ext cx="9144000" cy="4647600"/>
          </a:xfrm>
          <a:prstGeom prst="rect">
            <a:avLst/>
          </a:prstGeom>
        </p:spPr>
        <p:txBody>
          <a:bodyPr vert="horz" lIns="0" tIns="90000" rIns="0" bIns="90000" rtlCol="0">
            <a:noAutofit/>
          </a:bodyPr>
          <a:lstStyle/>
          <a:p>
            <a:pPr lvl="0"/>
            <a:r>
              <a:rPr lang="fr-FR" dirty="0" err="1"/>
              <a:t>Level</a:t>
            </a:r>
            <a:r>
              <a:rPr lang="fr-FR" dirty="0"/>
              <a:t> 0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4"/>
            <a:r>
              <a:rPr lang="fr-FR" dirty="0" err="1"/>
              <a:t>Level</a:t>
            </a:r>
            <a:r>
              <a:rPr lang="fr-FR" dirty="0"/>
              <a:t>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600" y="256158"/>
            <a:ext cx="151200" cy="38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LU" dirty="0">
              <a:solidFill>
                <a:prstClr val="white"/>
              </a:solidFill>
            </a:endParaRPr>
          </a:p>
        </p:txBody>
      </p:sp>
      <p:cxnSp>
        <p:nvCxnSpPr>
          <p:cNvPr id="16" name="Connecteur droit 14"/>
          <p:cNvCxnSpPr/>
          <p:nvPr/>
        </p:nvCxnSpPr>
        <p:spPr>
          <a:xfrm>
            <a:off x="0" y="714456"/>
            <a:ext cx="990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9558906" y="6489052"/>
            <a:ext cx="21863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r" eaLnBrk="0" hangingPunct="0">
              <a:spcBef>
                <a:spcPct val="0"/>
              </a:spcBef>
            </a:pPr>
            <a:fld id="{CA48D800-1282-4793-80DF-9F8E83675139}" type="slidenum">
              <a:rPr lang="en-US" sz="700" smtClean="0">
                <a:solidFill>
                  <a:schemeClr val="bg1"/>
                </a:solidFill>
                <a:latin typeface="+mn-lt"/>
              </a:rPr>
              <a:pPr algn="r" eaLnBrk="0" hangingPunct="0">
                <a:spcBef>
                  <a:spcPct val="0"/>
                </a:spcBef>
              </a:pPr>
              <a:t>‹#›</a:t>
            </a:fld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00" y="6597352"/>
            <a:ext cx="1486800" cy="1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270000" indent="-268288" algn="l" defTabSz="914400" rtl="0" eaLnBrk="1" latinLnBrk="0" hangingPunct="1">
        <a:spcBef>
          <a:spcPts val="1000"/>
        </a:spcBef>
        <a:buClr>
          <a:schemeClr val="bg1"/>
        </a:buClr>
        <a:buFont typeface="Wingdings" pitchFamily="2" charset="2"/>
        <a:buChar char="n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540000" indent="-268288" algn="l" defTabSz="914400" rtl="0" eaLnBrk="1" latinLnBrk="0" hangingPunct="1">
        <a:spcBef>
          <a:spcPts val="500"/>
        </a:spcBef>
        <a:buClr>
          <a:schemeClr val="bg1"/>
        </a:buClr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810000" indent="-270000" algn="l" defTabSz="914400" rtl="0" eaLnBrk="1" latinLnBrk="0" hangingPunct="1">
        <a:spcBef>
          <a:spcPts val="5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810000" indent="0" algn="l" defTabSz="914400" rtl="0" eaLnBrk="1" latinLnBrk="0" hangingPunct="1"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82F2-12FB-4810-B195-6B088622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25" y="790514"/>
            <a:ext cx="8543925" cy="724760"/>
          </a:xfrm>
          <a:noFill/>
          <a:ln/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Competitor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703E97-C734-426E-A936-FBC4944D9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94411"/>
              </p:ext>
            </p:extLst>
          </p:nvPr>
        </p:nvGraphicFramePr>
        <p:xfrm>
          <a:off x="524335" y="1966414"/>
          <a:ext cx="8638809" cy="390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21">
                  <a:extLst>
                    <a:ext uri="{9D8B030D-6E8A-4147-A177-3AD203B41FA5}">
                      <a16:colId xmlns:a16="http://schemas.microsoft.com/office/drawing/2014/main" val="3239035551"/>
                    </a:ext>
                  </a:extLst>
                </a:gridCol>
                <a:gridCol w="1014084">
                  <a:extLst>
                    <a:ext uri="{9D8B030D-6E8A-4147-A177-3AD203B41FA5}">
                      <a16:colId xmlns:a16="http://schemas.microsoft.com/office/drawing/2014/main" val="853971047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3439415772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237817787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756841447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2868110664"/>
                    </a:ext>
                  </a:extLst>
                </a:gridCol>
              </a:tblGrid>
              <a:tr h="285531">
                <a:tc rowSpan="2"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Group 1</a:t>
                      </a:r>
                    </a:p>
                  </a:txBody>
                  <a:tcPr marL="74295" marR="74295" marT="37148" marB="3714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Group 2</a:t>
                      </a:r>
                    </a:p>
                  </a:txBody>
                  <a:tcPr marL="74295" marR="74295" marT="37148" marB="3714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93188"/>
                  </a:ext>
                </a:extLst>
              </a:tr>
              <a:tr h="3095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100" b="1" dirty="0"/>
                        <a:t>Competitor 1</a:t>
                      </a:r>
                    </a:p>
                  </a:txBody>
                  <a:tcPr marL="74295" marR="74295" marT="37148" marB="3714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100" b="1" dirty="0"/>
                        <a:t>Competitor 2</a:t>
                      </a:r>
                    </a:p>
                  </a:txBody>
                  <a:tcPr marL="74295" marR="74295" marT="37148" marB="3714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100" b="1" dirty="0"/>
                        <a:t>Competitor 3</a:t>
                      </a:r>
                    </a:p>
                  </a:txBody>
                  <a:tcPr marL="74295" marR="74295" marT="37148" marB="3714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100" b="1" dirty="0"/>
                        <a:t>Competitor 4</a:t>
                      </a:r>
                    </a:p>
                  </a:txBody>
                  <a:tcPr marL="74295" marR="74295" marT="37148" marB="3714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44950"/>
                  </a:ext>
                </a:extLst>
              </a:tr>
              <a:tr h="828041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Group 1</a:t>
                      </a:r>
                    </a:p>
                  </a:txBody>
                  <a:tcPr marL="74295" marR="74295" marT="37148" marB="37148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1" dirty="0"/>
                        <a:t>Criteria 1</a:t>
                      </a:r>
                    </a:p>
                  </a:txBody>
                  <a:tcPr marL="74295" marR="74295" marT="37148" marB="3714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R w="12700">
                      <a:solidFill>
                        <a:schemeClr val="bg2"/>
                      </a:solidFill>
                    </a:lnR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08005"/>
                  </a:ext>
                </a:extLst>
              </a:tr>
              <a:tr h="828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Criteria 2</a:t>
                      </a:r>
                    </a:p>
                  </a:txBody>
                  <a:tcPr marL="74295" marR="74295" marT="37148" marB="3714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642747"/>
                  </a:ext>
                </a:extLst>
              </a:tr>
              <a:tr h="828041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Group 2</a:t>
                      </a:r>
                    </a:p>
                  </a:txBody>
                  <a:tcPr marL="74295" marR="74295" marT="37148" marB="37148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Criteria 3</a:t>
                      </a:r>
                      <a:endParaRPr lang="en-US" sz="1500" dirty="0"/>
                    </a:p>
                  </a:txBody>
                  <a:tcPr marL="74295" marR="74295" marT="37148" marB="3714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7029"/>
                  </a:ext>
                </a:extLst>
              </a:tr>
              <a:tr h="828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Criteria 4</a:t>
                      </a:r>
                    </a:p>
                  </a:txBody>
                  <a:tcPr marL="74295" marR="74295" marT="37148" marB="3714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900" dirty="0"/>
                    </a:p>
                  </a:txBody>
                  <a:tcPr marL="74295" marR="74295" marT="37148" marB="37148">
                    <a:lnL w="12700">
                      <a:solidFill>
                        <a:schemeClr val="bg2"/>
                      </a:solidFill>
                    </a:lnL>
                    <a:lnT w="12700">
                      <a:solidFill>
                        <a:schemeClr val="bg2"/>
                      </a:solidFill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69156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256DB-5186-2B4C-8E5B-6E9C078206C7}"/>
              </a:ext>
            </a:extLst>
          </p:cNvPr>
          <p:cNvSpPr txBox="1">
            <a:spLocks/>
          </p:cNvSpPr>
          <p:nvPr/>
        </p:nvSpPr>
        <p:spPr>
          <a:xfrm>
            <a:off x="560511" y="255708"/>
            <a:ext cx="6803995" cy="382588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Competition </a:t>
            </a:r>
          </a:p>
        </p:txBody>
      </p:sp>
    </p:spTree>
    <p:extLst>
      <p:ext uri="{BB962C8B-B14F-4D97-AF65-F5344CB8AC3E}">
        <p14:creationId xmlns:p14="http://schemas.microsoft.com/office/powerpoint/2010/main" val="3633085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05&quot;&gt;&lt;property id=&quot;20148&quot; value=&quot;5&quot;/&gt;&lt;property id=&quot;20300&quot; value=&quot;Slide 3 - &amp;quot;Main contents slide (highlight chapter in use with fill and bold font and remove guide borders when completed)&amp;quot;&quot;/&gt;&lt;property id=&quot;20307&quot; value=&quot;256&quot;/&gt;&lt;/object&gt;&lt;object type=&quot;3&quot; unique_id=&quot;10006&quot;&gt;&lt;property id=&quot;20148&quot; value=&quot;5&quot;/&gt;&lt;property id=&quot;20300&quot; value=&quot;Slide 4 - &amp;quot;Sub-level contents slide if required (remove guide borders when completed)&amp;quot;&quot;/&gt;&lt;property id=&quot;20307&quot; value=&quot;258&quot;/&gt;&lt;/object&gt;&lt;object type=&quot;3&quot; unique_id=&quot;10007&quot;&gt;&lt;property id=&quot;20148&quot; value=&quot;5&quot;/&gt;&lt;property id=&quot;20300&quot; value=&quot;Slide 5 - &amp;quot;Example blank slide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Example single monopoly card&amp;quot;&quot;/&gt;&lt;property id=&quot;20307&quot; value=&quot;259&quot;/&gt;&lt;/object&gt;&lt;object type=&quot;3&quot; unique_id=&quot;10009&quot;&gt;&lt;property id=&quot;20148&quot; value=&quot;5&quot;/&gt;&lt;property id=&quot;20300&quot; value=&quot;Slide 7 - &amp;quot;Example monopoly cards&amp;quot;&quot;/&gt;&lt;property id=&quot;20307&quot; value=&quot;261&quot;/&gt;&lt;/object&gt;&lt;object type=&quot;3&quot; unique_id=&quot;10010&quot;&gt;&lt;property id=&quot;20148&quot; value=&quot;5&quot;/&gt;&lt;property id=&quot;20300&quot; value=&quot;Slide 8 - &amp;quot;Example two column page&amp;quot;&quot;/&gt;&lt;property id=&quot;20307&quot; value=&quot;262&quot;/&gt;&lt;/object&gt;&lt;object type=&quot;3&quot; unique_id=&quot;10011&quot;&gt;&lt;property id=&quot;20148&quot; value=&quot;5&quot;/&gt;&lt;property id=&quot;20300&quot; value=&quot;Slide 9 - &amp;quot;Example table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Notice&amp;quot;&quot;/&gt;&lt;property id=&quot;20307&quot; value=&quot;272&quot;/&gt;&lt;/object&gt;&lt;object type=&quot;3&quot; unique_id=&quot;10013&quot;&gt;&lt;property id=&quot;20148&quot; value=&quot;5&quot;/&gt;&lt;property id=&quot;20300&quot; value=&quot;Slide 11 - &amp;quot;Summary introduction&amp;quot;&quot;/&gt;&lt;property id=&quot;20307&quot; value=&quot;264&quot;/&gt;&lt;/object&gt;&lt;object type=&quot;3&quot; unique_id=&quot;10014&quot;&gt;&lt;property id=&quot;20148&quot; value=&quot;5&quot;/&gt;&lt;property id=&quot;20300&quot; value=&quot;Slide 12 - &amp;quot;Small copy of introduction graphic in top right hand corner &amp;quot;&quot;/&gt;&lt;property id=&quot;20307&quot; value=&quot;265&quot;/&gt;&lt;/object&gt;&lt;object type=&quot;3&quot; unique_id=&quot;10015&quot;&gt;&lt;property id=&quot;20148&quot; value=&quot;5&quot;/&gt;&lt;property id=&quot;20300&quot; value=&quot;Slide 13 - &amp;quot;Second section etc&amp;quot;&quot;/&gt;&lt;property id=&quot;20307&quot; value=&quot;266&quot;/&gt;&lt;/object&gt;&lt;object type=&quot;3&quot; unique_id=&quot;10016&quot;&gt;&lt;property id=&quot;20148&quot; value=&quot;5&quot;/&gt;&lt;property id=&quot;20300&quot; value=&quot;Slide 14 - &amp;quot;Brief explanation of client’s situation&amp;quot;&quot;/&gt;&lt;property id=&quot;20307&quot; value=&quot;267&quot;/&gt;&lt;/object&gt;&lt;object type=&quot;3&quot; unique_id=&quot;10017&quot;&gt;&lt;property id=&quot;20148&quot; value=&quot;5&quot;/&gt;&lt;property id=&quot;20300&quot; value=&quot;Slide 17 - &amp;quot;If you decide to use one biography per slide, you may wish expand on relevant experience and qualifications, furth&quot;/&gt;&lt;property id=&quot;20307&quot; value=&quot;268&quot;/&gt;&lt;/object&gt;&lt;object type=&quot;3&quot; unique_id=&quot;10018&quot;&gt;&lt;property id=&quot;20148&quot; value=&quot;5&quot;/&gt;&lt;property id=&quot;20300&quot; value=&quot;Slide 18&quot;/&gt;&lt;property id=&quot;20307&quot; value=&quot;269&quot;/&gt;&lt;/object&gt;&lt;object type=&quot;3&quot; unique_id=&quot;10019&quot;&gt;&lt;property id=&quot;20148&quot; value=&quot;5&quot;/&gt;&lt;property id=&quot;20300&quot; value=&quot;Slide 19&quot;/&gt;&lt;property id=&quot;20307&quot; value=&quot;270&quot;/&gt;&lt;/object&gt;&lt;object type=&quot;3&quot; unique_id=&quot;10020&quot;&gt;&lt;property id=&quot;20148&quot; value=&quot;5&quot;/&gt;&lt;property id=&quot;20300&quot; value=&quot;Slide 15 - &amp;quot;Qualifications will use the standard format detailed below, the number of quals per slide can be varied depending &quot;/&gt;&lt;property id=&quot;20307&quot; value=&quot;273&quot;/&gt;&lt;/object&gt;&lt;object type=&quot;3&quot; unique_id=&quot;10021&quot;&gt;&lt;property id=&quot;20148&quot; value=&quot;5&quot;/&gt;&lt;property id=&quot;20300&quot; value=&quot;Slide 16 - &amp;quot;The example below shows how the slide will look if two quals are combined on a slide, the text size has been reduc&quot;/&gt;&lt;property id=&quot;20307&quot; value=&quot;274&quot;/&gt;&lt;/object&gt;&lt;object type=&quot;3&quot; unique_id=&quot;10062&quot;&gt;&lt;property id=&quot;20148&quot; value=&quot;5&quot;/&gt;&lt;property id=&quot;20300&quot; value=&quot;Slide 2&quot;/&gt;&lt;property id=&quot;20307&quot; value=&quot;276&quot;/&gt;&lt;/object&gt;&lt;object type=&quot;3&quot; unique_id=&quot;10063&quot;&gt;&lt;property id=&quot;20148&quot; value=&quot;5&quot;/&gt;&lt;property id=&quot;20300&quot; value=&quot;Slide 20&quot;/&gt;&lt;property id=&quot;20307&quot; value=&quot;275&quot;/&gt;&lt;/object&gt;&lt;/object&gt;&lt;/object&gt;&lt;/database&gt;"/>
  <p:tag name="SECTOMILLISECCONVERTED" val="1"/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6&quot;&gt;&lt;elem m_fUsage=&quot;1.38510000000000000000E+000&quot;&gt;&lt;m_msothmcolidx val=&quot;0&quot;/&gt;&lt;m_rgb r=&quot;be&quot; g=&quot;f&quot; b=&quot;f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c8&quot; g=&quot;c6&quot; b=&quot;c6&quot;/&gt;&lt;m_ppcolschidx tagver0=&quot;23004&quot; tagname0=&quot;m_ppcolschidxUNRECOGNIZED&quot; val=&quot;0&quot;/&gt;&lt;m_nBrightness val=&quot;0&quot;/&gt;&lt;/elem&gt;&lt;elem m_fUsage=&quot;9.00000000000000020000E-001&quot;&gt;&lt;m_msothmcolidx val=&quot;0&quot;/&gt;&lt;m_rgb r=&quot;e4&quot; g=&quot;e2&quot; b=&quot;e2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c2&quot; g=&quot;da&quot; b=&quot;f0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d5&quot; g=&quot;4d&quot; b=&quot;13&quot;/&gt;&lt;m_ppcolschidx tagver0=&quot;23004&quot; tagname0=&quot;m_ppcolschidxUNRECOGNIZED&quot; val=&quot;0&quot;/&gt;&lt;m_nBrightness val=&quot;0&quot;/&gt;&lt;/elem&gt;&lt;elem m_fUsage=&quot;5.31441000000000160000E-001&quot;&gt;&lt;m_msothmcolidx val=&quot;0&quot;/&gt;&lt;m_rgb r=&quot;7d&quot; g=&quot;a0&quot; b=&quot;23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4-Blank Template">
  <a:themeElements>
    <a:clrScheme name="ADL Colors">
      <a:dk1>
        <a:srgbClr val="004785"/>
      </a:dk1>
      <a:lt1>
        <a:sysClr val="window" lastClr="FFFFFF"/>
      </a:lt1>
      <a:dk2>
        <a:srgbClr val="757070"/>
      </a:dk2>
      <a:lt2>
        <a:srgbClr val="C8C6C6"/>
      </a:lt2>
      <a:accent1>
        <a:srgbClr val="007CC3"/>
      </a:accent1>
      <a:accent2>
        <a:srgbClr val="6BA5DB"/>
      </a:accent2>
      <a:accent3>
        <a:srgbClr val="C2DAF0"/>
      </a:accent3>
      <a:accent4>
        <a:srgbClr val="E4E2E2"/>
      </a:accent4>
      <a:accent5>
        <a:srgbClr val="757070"/>
      </a:accent5>
      <a:accent6>
        <a:srgbClr val="D54D13"/>
      </a:accent6>
      <a:hlink>
        <a:srgbClr val="007CC3"/>
      </a:hlink>
      <a:folHlink>
        <a:srgbClr val="004785"/>
      </a:folHlink>
    </a:clrScheme>
    <a:fontScheme name="ADL Fonts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2700">
          <a:solidFill>
            <a:schemeClr val="bg2"/>
          </a:solidFill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2700">
          <a:noFill/>
        </a:ln>
      </a:spPr>
      <a:bodyPr wrap="square" lIns="0" tIns="90000" rIns="0" bIns="90000" rtlCol="0" anchor="ctr" anchorCtr="0">
        <a:noAutofit/>
      </a:bodyPr>
      <a:lstStyle>
        <a:defPPr algn="ctr">
          <a:defRPr dirty="0" err="1" smtClean="0">
            <a:cs typeface="Arial" pitchFamily="34" charset="0"/>
          </a:defRPr>
        </a:defPPr>
      </a:lstStyle>
    </a:txDef>
  </a:objectDefaults>
  <a:extraClrSchemeLst/>
  <a:custClrLst>
    <a:custClr name="Yellow">
      <a:srgbClr val="FFB900"/>
    </a:custClr>
    <a:custClr name="Light yellow">
      <a:srgbClr val="FFD566"/>
    </a:custClr>
    <a:custClr name="Red">
      <a:srgbClr val="BE0F0F"/>
    </a:custClr>
    <a:custClr name="Light red">
      <a:srgbClr val="D86F6F"/>
    </a:custClr>
    <a:custClr name="Purple">
      <a:srgbClr val="695AA5"/>
    </a:custClr>
    <a:custClr name="Light purple">
      <a:srgbClr val="A59CC9"/>
    </a:custClr>
    <a:custClr name="Dark green">
      <a:srgbClr val="008C78"/>
    </a:custClr>
    <a:custClr name="Light dark green">
      <a:srgbClr val="66BAAE"/>
    </a:custClr>
    <a:custClr name="Green">
      <a:srgbClr val="7DA023"/>
    </a:custClr>
    <a:custClr name="Light green">
      <a:srgbClr val="B1C67B"/>
    </a:custClr>
  </a:custClrLst>
  <a:extLst>
    <a:ext uri="{05A4C25C-085E-4340-85A3-A5531E510DB2}">
      <thm15:themeFamily xmlns:thm15="http://schemas.microsoft.com/office/thememl/2012/main" name="A4-Blank Template (Full)" id="{F9A021D7-E9DE-4AC7-9990-DD5253B8112D}" vid="{47DC70F2-EB0C-4A8D-B829-F5FE1C5CD641}"/>
    </a:ext>
  </a:extLst>
</a:theme>
</file>

<file path=ppt/theme/theme2.xml><?xml version="1.0" encoding="utf-8"?>
<a:theme xmlns:a="http://schemas.openxmlformats.org/drawingml/2006/main" name="1_Blank">
  <a:themeElements>
    <a:clrScheme name="ADL-2016">
      <a:dk1>
        <a:srgbClr val="004685"/>
      </a:dk1>
      <a:lt1>
        <a:sysClr val="window" lastClr="FFFFFF"/>
      </a:lt1>
      <a:dk2>
        <a:srgbClr val="757070"/>
      </a:dk2>
      <a:lt2>
        <a:srgbClr val="E6E6E6"/>
      </a:lt2>
      <a:accent1>
        <a:srgbClr val="007CC3"/>
      </a:accent1>
      <a:accent2>
        <a:srgbClr val="6AA5DA"/>
      </a:accent2>
      <a:accent3>
        <a:srgbClr val="C2DAF0"/>
      </a:accent3>
      <a:accent4>
        <a:srgbClr val="E6E6E6"/>
      </a:accent4>
      <a:accent5>
        <a:srgbClr val="757070"/>
      </a:accent5>
      <a:accent6>
        <a:srgbClr val="D54D13"/>
      </a:accent6>
      <a:hlink>
        <a:srgbClr val="007CC3"/>
      </a:hlink>
      <a:folHlink>
        <a:srgbClr val="004685"/>
      </a:folHlink>
    </a:clrScheme>
    <a:fontScheme name="ADL Fonts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969696"/>
          </a:solidFill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2700">
          <a:noFill/>
        </a:ln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  <a:cs typeface="Arial" pitchFamily="34" charset="0"/>
          </a:defRPr>
        </a:defPPr>
      </a:lstStyle>
    </a:txDef>
  </a:objectDefaults>
  <a:extraClrSchemeLst/>
  <a:custClrLst>
    <a:custClr name="Yellow">
      <a:srgbClr val="FFB900"/>
    </a:custClr>
    <a:custClr name="Light yellow">
      <a:srgbClr val="FFD566"/>
    </a:custClr>
    <a:custClr name="Red">
      <a:srgbClr val="BE0F0F"/>
    </a:custClr>
    <a:custClr name="Light red">
      <a:srgbClr val="D86F6F"/>
    </a:custClr>
    <a:custClr name="Purple">
      <a:srgbClr val="695AA5"/>
    </a:custClr>
    <a:custClr name="Light purple">
      <a:srgbClr val="A59CC9"/>
    </a:custClr>
    <a:custClr name="Dark green">
      <a:srgbClr val="008C78"/>
    </a:custClr>
    <a:custClr name="Light dark green">
      <a:srgbClr val="66BAAE"/>
    </a:custClr>
    <a:custClr name="Green">
      <a:srgbClr val="7DA023"/>
    </a:custClr>
    <a:custClr name="Light green">
      <a:srgbClr val="B1C67B"/>
    </a:custClr>
  </a:custClrLst>
  <a:extLst>
    <a:ext uri="{05A4C25C-085E-4340-85A3-A5531E510DB2}">
      <thm15:themeFamily xmlns:thm15="http://schemas.microsoft.com/office/thememl/2012/main" name="A4-Blank Template (Full)" id="{F9A021D7-E9DE-4AC7-9990-DD5253B8112D}" vid="{A344BE86-51A8-4CBC-B944-246CA82844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A82828B0057746A7478B5FE8651FA6" ma:contentTypeVersion="" ma:contentTypeDescription="Create a new document." ma:contentTypeScope="" ma:versionID="7c189d5adafc03a0a66f42881094f04b">
  <xsd:schema xmlns:xsd="http://www.w3.org/2001/XMLSchema" xmlns:xs="http://www.w3.org/2001/XMLSchema" xmlns:p="http://schemas.microsoft.com/office/2006/metadata/properties" xmlns:ns2="5e08da60-2053-47c0-87ee-752e48dc8d49" targetNamespace="http://schemas.microsoft.com/office/2006/metadata/properties" ma:root="true" ma:fieldsID="10fe8edee4819da8a6809176ebd20ab9" ns2:_="">
    <xsd:import namespace="5e08da60-2053-47c0-87ee-752e48dc8d4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8da60-2053-47c0-87ee-752e48dc8d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CEF918-B949-43DA-8E2D-652D24B10C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5D7724-4850-4B9A-9CFE-B2A11F9E2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08da60-2053-47c0-87ee-752e48dc8d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3BE9D6-E4C5-4500-B488-E07E60B1CCF0}">
  <ds:schemaRefs>
    <ds:schemaRef ds:uri="5e08da60-2053-47c0-87ee-752e48dc8d49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A4-Blank Template (Full)</Template>
  <TotalTime>2716</TotalTime>
  <Words>27</Words>
  <Application>Microsoft Macintosh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Gill Sans MT</vt:lpstr>
      <vt:lpstr>Wingdings</vt:lpstr>
      <vt:lpstr>A4-Blank Template</vt:lpstr>
      <vt:lpstr>1_Blank</vt:lpstr>
      <vt:lpstr>think-cell Slide</vt:lpstr>
      <vt:lpstr>Competitor Overview</vt:lpstr>
    </vt:vector>
  </TitlesOfParts>
  <Company>Arthur D. Little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 ME_Easing Consultants' Lives</dc:title>
  <dc:subject>¤Blank Template Full includes all typical slides used in client template presentations¤</dc:subject>
  <dc:creator>Rose Monsanto</dc:creator>
  <cp:lastModifiedBy>Rami Khoury</cp:lastModifiedBy>
  <cp:revision>305</cp:revision>
  <cp:lastPrinted>2016-05-12T14:26:46Z</cp:lastPrinted>
  <dcterms:created xsi:type="dcterms:W3CDTF">2019-05-07T10:33:48Z</dcterms:created>
  <dcterms:modified xsi:type="dcterms:W3CDTF">2021-02-22T14:14:35Z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0x010100A3A82828B0057746A7478B5FE8651FA6</vt:lpwstr>
  </property>
</Properties>
</file>