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B8E1"/>
    <a:srgbClr val="91ABC3"/>
    <a:srgbClr val="6194C2"/>
    <a:srgbClr val="DCBBA0"/>
    <a:srgbClr val="EFC7A6"/>
    <a:srgbClr val="FFCA82"/>
    <a:srgbClr val="FFDF7F"/>
    <a:srgbClr val="4472C4"/>
    <a:srgbClr val="235888"/>
    <a:srgbClr val="2C70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788B3-03A1-A484-0790-BBCAB79849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E3F0B0-2A9C-F26B-E394-24331D3913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E5DED-5D87-5B79-5D87-810509C3F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8A971-2D55-4FE7-B08E-855976FB6F83}" type="datetimeFigureOut">
              <a:rPr lang="LID4096" smtClean="0"/>
              <a:t>07/21/2023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1AC04-EBF3-BF54-D64A-9110A8E6A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A06D0-850A-4F96-D50F-3D514A897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9F36-79DF-4DAE-AE2F-2D813145D2F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41339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AFCD7-6F99-C599-E1A3-9F6BAA2BC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45DC31-E569-451F-5A4F-1CB3ECE35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7BF76-5C98-265A-31C1-51D503D8B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8A971-2D55-4FE7-B08E-855976FB6F83}" type="datetimeFigureOut">
              <a:rPr lang="LID4096" smtClean="0"/>
              <a:t>07/21/2023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4758D-4B0B-9AED-4BD6-1A023A282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1E9A6-A30B-156E-D477-C863BCC4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9F36-79DF-4DAE-AE2F-2D813145D2F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42904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DED6E4-5EED-E725-2028-1DC7170742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C6BAD0-9305-BCCE-3512-12D54D6D1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C7853-67E5-2CC7-8143-28BAFA67C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8A971-2D55-4FE7-B08E-855976FB6F83}" type="datetimeFigureOut">
              <a:rPr lang="LID4096" smtClean="0"/>
              <a:t>07/21/2023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86E6C-F725-42E7-5535-CA31113A0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2F722-7E1B-5CC3-9F18-5A0711654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9F36-79DF-4DAE-AE2F-2D813145D2F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3453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B3BE8-B697-4DE2-449F-DE8ADF388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E4281-FC9E-98F1-086A-A9F500234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DC60E-8832-482A-368C-734E599B5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8A971-2D55-4FE7-B08E-855976FB6F83}" type="datetimeFigureOut">
              <a:rPr lang="LID4096" smtClean="0"/>
              <a:t>07/21/2023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BC2A1-612D-0392-33DF-F165B6E9C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6B8F9-E6BF-BF6D-EFEC-C2F72746A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9F36-79DF-4DAE-AE2F-2D813145D2F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4291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41203-2F31-2430-C3F4-2CE249C6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AE7B0-7ECA-6D3A-BF17-5557D5315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DFF52-4064-68D0-207F-98EAB7850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8A971-2D55-4FE7-B08E-855976FB6F83}" type="datetimeFigureOut">
              <a:rPr lang="LID4096" smtClean="0"/>
              <a:t>07/21/2023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FD2CE-4C39-E16A-CDDF-B515E0A26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43BF8-29E9-63E7-36EE-EFB1FAB87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9F36-79DF-4DAE-AE2F-2D813145D2F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53397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6062A-F540-EC39-3B41-DC779A597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2F0F0-0630-AD01-884E-79893D9D2E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48617-780F-0B8E-52A4-76095292E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813AFC-BF67-6F62-A7B8-566B65ED3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8A971-2D55-4FE7-B08E-855976FB6F83}" type="datetimeFigureOut">
              <a:rPr lang="LID4096" smtClean="0"/>
              <a:t>07/21/2023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C5C210-A23F-A16D-1A2E-A77E5C3CF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0087D-E8F0-89A8-53DC-9F9008E40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9F36-79DF-4DAE-AE2F-2D813145D2F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6418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80DA5-66A9-0A18-B7E3-F401057B5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CEF05-C9A9-293F-CBA9-12888EC32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198A5-E401-9FB0-AA56-C14F94F1E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9F566D-7195-FA43-C856-A215B467DC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0A0973-6247-36E6-B7D9-0337212763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4B8C15-E56B-825C-D6F8-26F570F5C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8A971-2D55-4FE7-B08E-855976FB6F83}" type="datetimeFigureOut">
              <a:rPr lang="LID4096" smtClean="0"/>
              <a:t>07/21/2023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099953-344D-3837-AA12-7034C9886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2B508E-6F13-BB93-771A-FACEA5DEB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9F36-79DF-4DAE-AE2F-2D813145D2F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6903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9F97A-9246-3CB7-DC4B-2AD933A61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4881CD-85E4-CFC9-6E65-A6D908267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8A971-2D55-4FE7-B08E-855976FB6F83}" type="datetimeFigureOut">
              <a:rPr lang="LID4096" smtClean="0"/>
              <a:t>07/21/2023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8105B6-FFBC-6BDA-0311-1A1B16F88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7F47EB-3C00-3DE8-BC18-2F590BD85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9F36-79DF-4DAE-AE2F-2D813145D2F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75142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192E67-B385-F6C7-C0D5-F53E951F8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8A971-2D55-4FE7-B08E-855976FB6F83}" type="datetimeFigureOut">
              <a:rPr lang="LID4096" smtClean="0"/>
              <a:t>07/21/2023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DFF497-1ACF-25AE-DC9B-A66964AC4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78141-630D-039B-2188-3EFEA7EB8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9F36-79DF-4DAE-AE2F-2D813145D2F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1562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5E2CE-8C99-D5B5-B8A7-96CF803EE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71F75-2ADD-BF47-78AF-D714107FD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345C86-D9A9-B6F1-A5B7-BDB8289F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C7F41-3B86-A77E-A6ED-D7D93AFEB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8A971-2D55-4FE7-B08E-855976FB6F83}" type="datetimeFigureOut">
              <a:rPr lang="LID4096" smtClean="0"/>
              <a:t>07/21/2023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677B1-8C97-2E4B-6408-649B8D59C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388853-7A5A-93C7-25D9-9614808F5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9F36-79DF-4DAE-AE2F-2D813145D2F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44440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FF1C9-BDC7-36C3-C2F0-3A1DD76ED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C5F6B9-470C-31A0-208B-462155AC24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9BA46B-4BF1-59C7-8A18-3FC48C92A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67F63B-547C-5A54-F608-9DB97E534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8A971-2D55-4FE7-B08E-855976FB6F83}" type="datetimeFigureOut">
              <a:rPr lang="LID4096" smtClean="0"/>
              <a:t>07/21/2023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BD6A5-D8A1-C61E-DB46-3304095B8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1C001-F724-F6C1-52A2-BF567FF31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9F36-79DF-4DAE-AE2F-2D813145D2F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29976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C75538-1DE5-DAEF-81EF-C9B9849AF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3CE8D-861B-0B42-F49A-6DB2CD779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6B6E1-3090-4C0B-A2B9-CEADCEF75F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8A971-2D55-4FE7-B08E-855976FB6F83}" type="datetimeFigureOut">
              <a:rPr lang="LID4096" smtClean="0"/>
              <a:t>07/21/2023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270D0-C855-E6D7-983D-430FBECF0F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50E21-E97B-F154-A47C-4DE9798F5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39F36-79DF-4DAE-AE2F-2D813145D2F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13685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0C496-F4E4-7BB3-C0AB-6F4BC6C2F3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152404-012A-1B57-33F9-BFD7991909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45270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645E85F-2D9A-BC6C-3003-4573C36C737E}"/>
              </a:ext>
            </a:extLst>
          </p:cNvPr>
          <p:cNvSpPr/>
          <p:nvPr/>
        </p:nvSpPr>
        <p:spPr>
          <a:xfrm>
            <a:off x="4048225" y="2785695"/>
            <a:ext cx="378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131DEE-308F-55DB-8A5D-C0EA9F416CBB}"/>
              </a:ext>
            </a:extLst>
          </p:cNvPr>
          <p:cNvSpPr/>
          <p:nvPr/>
        </p:nvSpPr>
        <p:spPr>
          <a:xfrm>
            <a:off x="4048225" y="2785695"/>
            <a:ext cx="540000" cy="540000"/>
          </a:xfrm>
          <a:prstGeom prst="rect">
            <a:avLst/>
          </a:prstGeom>
          <a:solidFill>
            <a:srgbClr val="FFDF7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86869E-2CAC-2B28-739F-DE2968F01C08}"/>
              </a:ext>
            </a:extLst>
          </p:cNvPr>
          <p:cNvSpPr txBox="1"/>
          <p:nvPr/>
        </p:nvSpPr>
        <p:spPr>
          <a:xfrm>
            <a:off x="4048225" y="2901806"/>
            <a:ext cx="540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0.25</a:t>
            </a:r>
            <a:endParaRPr lang="LID4096" sz="13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96B1C5-8DC2-BE98-8CAE-374E66347B59}"/>
              </a:ext>
            </a:extLst>
          </p:cNvPr>
          <p:cNvSpPr/>
          <p:nvPr/>
        </p:nvSpPr>
        <p:spPr>
          <a:xfrm>
            <a:off x="4588225" y="2785695"/>
            <a:ext cx="540000" cy="540000"/>
          </a:xfrm>
          <a:prstGeom prst="rect">
            <a:avLst/>
          </a:prstGeom>
          <a:solidFill>
            <a:srgbClr val="FFCA8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64FD4D-3481-D298-EC42-E5E9460D0647}"/>
              </a:ext>
            </a:extLst>
          </p:cNvPr>
          <p:cNvSpPr txBox="1"/>
          <p:nvPr/>
        </p:nvSpPr>
        <p:spPr>
          <a:xfrm>
            <a:off x="4588225" y="2901806"/>
            <a:ext cx="540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0.50</a:t>
            </a:r>
            <a:endParaRPr lang="LID4096" sz="13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115D19D-D78E-1203-80B8-1CDFCCB2A7E0}"/>
              </a:ext>
            </a:extLst>
          </p:cNvPr>
          <p:cNvSpPr/>
          <p:nvPr/>
        </p:nvSpPr>
        <p:spPr>
          <a:xfrm>
            <a:off x="5128225" y="2785695"/>
            <a:ext cx="540000" cy="540000"/>
          </a:xfrm>
          <a:prstGeom prst="rect">
            <a:avLst/>
          </a:prstGeom>
          <a:solidFill>
            <a:srgbClr val="EFC7A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860626-8F44-796C-0F6B-52B341AB8D1E}"/>
              </a:ext>
            </a:extLst>
          </p:cNvPr>
          <p:cNvSpPr txBox="1"/>
          <p:nvPr/>
        </p:nvSpPr>
        <p:spPr>
          <a:xfrm>
            <a:off x="5128225" y="2901806"/>
            <a:ext cx="540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0.75</a:t>
            </a:r>
            <a:endParaRPr lang="LID4096" sz="13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75B09A-D969-C48F-738D-0860D6B33270}"/>
              </a:ext>
            </a:extLst>
          </p:cNvPr>
          <p:cNvSpPr/>
          <p:nvPr/>
        </p:nvSpPr>
        <p:spPr>
          <a:xfrm>
            <a:off x="5668225" y="2785695"/>
            <a:ext cx="540000" cy="540000"/>
          </a:xfrm>
          <a:prstGeom prst="rect">
            <a:avLst/>
          </a:prstGeom>
          <a:solidFill>
            <a:srgbClr val="DCBB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D50E74-4AE7-E971-7141-77C54B34C902}"/>
              </a:ext>
            </a:extLst>
          </p:cNvPr>
          <p:cNvSpPr txBox="1"/>
          <p:nvPr/>
        </p:nvSpPr>
        <p:spPr>
          <a:xfrm>
            <a:off x="5668225" y="2901806"/>
            <a:ext cx="540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1.00</a:t>
            </a:r>
            <a:endParaRPr lang="LID4096" sz="13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E79ACD-C0F6-BD96-3EAF-DD671CC64E4D}"/>
              </a:ext>
            </a:extLst>
          </p:cNvPr>
          <p:cNvSpPr/>
          <p:nvPr/>
        </p:nvSpPr>
        <p:spPr>
          <a:xfrm>
            <a:off x="6208225" y="2785695"/>
            <a:ext cx="540000" cy="540000"/>
          </a:xfrm>
          <a:prstGeom prst="rect">
            <a:avLst/>
          </a:prstGeom>
          <a:solidFill>
            <a:srgbClr val="6194C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92F865-A4DE-AFA1-1933-7E0144EF0077}"/>
              </a:ext>
            </a:extLst>
          </p:cNvPr>
          <p:cNvSpPr txBox="1"/>
          <p:nvPr/>
        </p:nvSpPr>
        <p:spPr>
          <a:xfrm>
            <a:off x="6208225" y="2901806"/>
            <a:ext cx="540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-0.75</a:t>
            </a:r>
            <a:endParaRPr lang="LID4096" sz="13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C1B1B00-81B9-0E4F-2CD5-3A987D2A1D29}"/>
              </a:ext>
            </a:extLst>
          </p:cNvPr>
          <p:cNvSpPr/>
          <p:nvPr/>
        </p:nvSpPr>
        <p:spPr>
          <a:xfrm>
            <a:off x="6748225" y="2785695"/>
            <a:ext cx="540000" cy="540000"/>
          </a:xfrm>
          <a:prstGeom prst="rect">
            <a:avLst/>
          </a:prstGeom>
          <a:solidFill>
            <a:srgbClr val="91ABC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8B57FF-D48D-031B-CD58-4FF7CD242C38}"/>
              </a:ext>
            </a:extLst>
          </p:cNvPr>
          <p:cNvSpPr txBox="1"/>
          <p:nvPr/>
        </p:nvSpPr>
        <p:spPr>
          <a:xfrm>
            <a:off x="6748225" y="2901806"/>
            <a:ext cx="540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-0. 5</a:t>
            </a:r>
            <a:endParaRPr lang="LID4096" sz="13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298748-827E-D5B1-3655-6B403BE738DF}"/>
              </a:ext>
            </a:extLst>
          </p:cNvPr>
          <p:cNvSpPr/>
          <p:nvPr/>
        </p:nvSpPr>
        <p:spPr>
          <a:xfrm>
            <a:off x="7288225" y="2785695"/>
            <a:ext cx="540000" cy="539999"/>
          </a:xfrm>
          <a:prstGeom prst="rect">
            <a:avLst/>
          </a:prstGeom>
          <a:solidFill>
            <a:srgbClr val="A1B8E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DAD683-2A45-A002-7290-CEA67E96B311}"/>
              </a:ext>
            </a:extLst>
          </p:cNvPr>
          <p:cNvSpPr txBox="1"/>
          <p:nvPr/>
        </p:nvSpPr>
        <p:spPr>
          <a:xfrm>
            <a:off x="7288225" y="2904151"/>
            <a:ext cx="540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-0.25</a:t>
            </a:r>
            <a:endParaRPr lang="LID4096" sz="13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466C6D2-C22C-9981-E4A8-E7C275BE5F85}"/>
              </a:ext>
            </a:extLst>
          </p:cNvPr>
          <p:cNvCxnSpPr/>
          <p:nvPr/>
        </p:nvCxnSpPr>
        <p:spPr>
          <a:xfrm flipH="1">
            <a:off x="4454538" y="3520422"/>
            <a:ext cx="287178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263D1BE-E2FA-772D-143F-1B90017FD9AE}"/>
              </a:ext>
            </a:extLst>
          </p:cNvPr>
          <p:cNvSpPr txBox="1"/>
          <p:nvPr/>
        </p:nvSpPr>
        <p:spPr>
          <a:xfrm>
            <a:off x="5077625" y="3520422"/>
            <a:ext cx="199072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1300" dirty="0"/>
              <a:t>main</a:t>
            </a:r>
            <a:r>
              <a:rPr lang="en-US" sz="1300" dirty="0"/>
              <a:t> axis direction</a:t>
            </a:r>
            <a:endParaRPr lang="LID4096" sz="13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96EBF6-2ACB-19A1-2A6A-FAF53362C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48225" y="3860401"/>
            <a:ext cx="3890447" cy="122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131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1">
            <a:extLst>
              <a:ext uri="{FF2B5EF4-FFF2-40B4-BE49-F238E27FC236}">
                <a16:creationId xmlns:a16="http://schemas.microsoft.com/office/drawing/2014/main" id="{C70BAE44-332A-EF81-C35C-C45E339562E1}"/>
              </a:ext>
            </a:extLst>
          </p:cNvPr>
          <p:cNvSpPr>
            <a:spLocks noChangeAspect="1"/>
          </p:cNvSpPr>
          <p:nvPr/>
        </p:nvSpPr>
        <p:spPr>
          <a:xfrm>
            <a:off x="4001882" y="1831722"/>
            <a:ext cx="1800000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54" name="Rectangle 3">
            <a:extLst>
              <a:ext uri="{FF2B5EF4-FFF2-40B4-BE49-F238E27FC236}">
                <a16:creationId xmlns:a16="http://schemas.microsoft.com/office/drawing/2014/main" id="{D6CA3D50-7A0C-539B-2B69-DA3F51F3FB66}"/>
              </a:ext>
            </a:extLst>
          </p:cNvPr>
          <p:cNvSpPr>
            <a:spLocks/>
          </p:cNvSpPr>
          <p:nvPr/>
        </p:nvSpPr>
        <p:spPr>
          <a:xfrm>
            <a:off x="4001882" y="1831722"/>
            <a:ext cx="360000" cy="360000"/>
          </a:xfrm>
          <a:prstGeom prst="rect">
            <a:avLst/>
          </a:prstGeom>
          <a:solidFill>
            <a:schemeClr val="accent1">
              <a:alpha val="1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55" name="Rectangle 10">
            <a:extLst>
              <a:ext uri="{FF2B5EF4-FFF2-40B4-BE49-F238E27FC236}">
                <a16:creationId xmlns:a16="http://schemas.microsoft.com/office/drawing/2014/main" id="{856F2DE0-D3C8-857F-4EBE-0E1666C2EEBB}"/>
              </a:ext>
            </a:extLst>
          </p:cNvPr>
          <p:cNvSpPr>
            <a:spLocks/>
          </p:cNvSpPr>
          <p:nvPr/>
        </p:nvSpPr>
        <p:spPr>
          <a:xfrm>
            <a:off x="4001882" y="2191722"/>
            <a:ext cx="360000" cy="360000"/>
          </a:xfrm>
          <a:prstGeom prst="rect">
            <a:avLst/>
          </a:prstGeom>
          <a:solidFill>
            <a:schemeClr val="accent1">
              <a:alpha val="2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56" name="Rectangle 11">
            <a:extLst>
              <a:ext uri="{FF2B5EF4-FFF2-40B4-BE49-F238E27FC236}">
                <a16:creationId xmlns:a16="http://schemas.microsoft.com/office/drawing/2014/main" id="{3991DD22-BE31-34D5-EC5D-01980C73B66D}"/>
              </a:ext>
            </a:extLst>
          </p:cNvPr>
          <p:cNvSpPr>
            <a:spLocks/>
          </p:cNvSpPr>
          <p:nvPr/>
        </p:nvSpPr>
        <p:spPr>
          <a:xfrm>
            <a:off x="4001882" y="2551722"/>
            <a:ext cx="360000" cy="360000"/>
          </a:xfrm>
          <a:prstGeom prst="rect">
            <a:avLst/>
          </a:prstGeom>
          <a:solidFill>
            <a:schemeClr val="accent1">
              <a:alpha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57" name="Rectangle 12">
            <a:extLst>
              <a:ext uri="{FF2B5EF4-FFF2-40B4-BE49-F238E27FC236}">
                <a16:creationId xmlns:a16="http://schemas.microsoft.com/office/drawing/2014/main" id="{3F304470-2EFA-46ED-A26E-EDA279D9CED5}"/>
              </a:ext>
            </a:extLst>
          </p:cNvPr>
          <p:cNvSpPr>
            <a:spLocks/>
          </p:cNvSpPr>
          <p:nvPr/>
        </p:nvSpPr>
        <p:spPr>
          <a:xfrm>
            <a:off x="4001882" y="2911722"/>
            <a:ext cx="360000" cy="360000"/>
          </a:xfrm>
          <a:prstGeom prst="rect">
            <a:avLst/>
          </a:prstGeom>
          <a:solidFill>
            <a:schemeClr val="accent1">
              <a:alpha val="2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58" name="Rectangle 13">
            <a:extLst>
              <a:ext uri="{FF2B5EF4-FFF2-40B4-BE49-F238E27FC236}">
                <a16:creationId xmlns:a16="http://schemas.microsoft.com/office/drawing/2014/main" id="{054BD6D2-536D-7A0E-E682-DDDA89D4874D}"/>
              </a:ext>
            </a:extLst>
          </p:cNvPr>
          <p:cNvSpPr>
            <a:spLocks/>
          </p:cNvSpPr>
          <p:nvPr/>
        </p:nvSpPr>
        <p:spPr>
          <a:xfrm>
            <a:off x="4001882" y="3271722"/>
            <a:ext cx="360000" cy="360000"/>
          </a:xfrm>
          <a:prstGeom prst="rect">
            <a:avLst/>
          </a:prstGeom>
          <a:solidFill>
            <a:schemeClr val="accent1">
              <a:alpha val="1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59" name="Rectangle 14">
            <a:extLst>
              <a:ext uri="{FF2B5EF4-FFF2-40B4-BE49-F238E27FC236}">
                <a16:creationId xmlns:a16="http://schemas.microsoft.com/office/drawing/2014/main" id="{96A3CE63-EE52-5134-E8D5-124BEF8511CA}"/>
              </a:ext>
            </a:extLst>
          </p:cNvPr>
          <p:cNvSpPr>
            <a:spLocks/>
          </p:cNvSpPr>
          <p:nvPr/>
        </p:nvSpPr>
        <p:spPr>
          <a:xfrm>
            <a:off x="4366282" y="1831722"/>
            <a:ext cx="360000" cy="360000"/>
          </a:xfrm>
          <a:prstGeom prst="rect">
            <a:avLst/>
          </a:prstGeom>
          <a:solidFill>
            <a:schemeClr val="accent1">
              <a:alpha val="2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60" name="Rectangle 15">
            <a:extLst>
              <a:ext uri="{FF2B5EF4-FFF2-40B4-BE49-F238E27FC236}">
                <a16:creationId xmlns:a16="http://schemas.microsoft.com/office/drawing/2014/main" id="{FB9CF588-BAF3-0511-B00B-8C558B1BABAB}"/>
              </a:ext>
            </a:extLst>
          </p:cNvPr>
          <p:cNvSpPr>
            <a:spLocks/>
          </p:cNvSpPr>
          <p:nvPr/>
        </p:nvSpPr>
        <p:spPr>
          <a:xfrm>
            <a:off x="4366282" y="2190362"/>
            <a:ext cx="360000" cy="360000"/>
          </a:xfrm>
          <a:prstGeom prst="rect">
            <a:avLst/>
          </a:prstGeom>
          <a:solidFill>
            <a:schemeClr val="accent1">
              <a:alpha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61" name="Rectangle 10">
            <a:extLst>
              <a:ext uri="{FF2B5EF4-FFF2-40B4-BE49-F238E27FC236}">
                <a16:creationId xmlns:a16="http://schemas.microsoft.com/office/drawing/2014/main" id="{43C7462E-5FAD-C196-5A29-BA7CAD1A4878}"/>
              </a:ext>
            </a:extLst>
          </p:cNvPr>
          <p:cNvSpPr>
            <a:spLocks/>
          </p:cNvSpPr>
          <p:nvPr/>
        </p:nvSpPr>
        <p:spPr>
          <a:xfrm>
            <a:off x="4366282" y="2549002"/>
            <a:ext cx="360000" cy="360000"/>
          </a:xfrm>
          <a:prstGeom prst="rect">
            <a:avLst/>
          </a:prstGeom>
          <a:solidFill>
            <a:schemeClr val="accent1">
              <a:alpha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62" name="Rectangle 11">
            <a:extLst>
              <a:ext uri="{FF2B5EF4-FFF2-40B4-BE49-F238E27FC236}">
                <a16:creationId xmlns:a16="http://schemas.microsoft.com/office/drawing/2014/main" id="{7DF2E758-E2DA-C6D8-10C0-A690B2A5B1F2}"/>
              </a:ext>
            </a:extLst>
          </p:cNvPr>
          <p:cNvSpPr>
            <a:spLocks/>
          </p:cNvSpPr>
          <p:nvPr/>
        </p:nvSpPr>
        <p:spPr>
          <a:xfrm>
            <a:off x="4366282" y="2909002"/>
            <a:ext cx="360000" cy="360000"/>
          </a:xfrm>
          <a:prstGeom prst="rect">
            <a:avLst/>
          </a:prstGeom>
          <a:solidFill>
            <a:schemeClr val="accent1">
              <a:alpha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63" name="Rectangle 12">
            <a:extLst>
              <a:ext uri="{FF2B5EF4-FFF2-40B4-BE49-F238E27FC236}">
                <a16:creationId xmlns:a16="http://schemas.microsoft.com/office/drawing/2014/main" id="{5E959002-BF7F-BA47-E93C-4E03B0504010}"/>
              </a:ext>
            </a:extLst>
          </p:cNvPr>
          <p:cNvSpPr>
            <a:spLocks/>
          </p:cNvSpPr>
          <p:nvPr/>
        </p:nvSpPr>
        <p:spPr>
          <a:xfrm>
            <a:off x="4366282" y="3269002"/>
            <a:ext cx="360000" cy="360000"/>
          </a:xfrm>
          <a:prstGeom prst="rect">
            <a:avLst/>
          </a:prstGeom>
          <a:solidFill>
            <a:schemeClr val="accent1">
              <a:alpha val="2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64" name="Rectangle 3">
            <a:extLst>
              <a:ext uri="{FF2B5EF4-FFF2-40B4-BE49-F238E27FC236}">
                <a16:creationId xmlns:a16="http://schemas.microsoft.com/office/drawing/2014/main" id="{35AD8426-BA3E-8632-978A-D8710FB2067F}"/>
              </a:ext>
            </a:extLst>
          </p:cNvPr>
          <p:cNvSpPr>
            <a:spLocks/>
          </p:cNvSpPr>
          <p:nvPr/>
        </p:nvSpPr>
        <p:spPr>
          <a:xfrm>
            <a:off x="4726282" y="1830362"/>
            <a:ext cx="360000" cy="360000"/>
          </a:xfrm>
          <a:prstGeom prst="rect">
            <a:avLst/>
          </a:prstGeom>
          <a:solidFill>
            <a:schemeClr val="accent1">
              <a:alpha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65" name="Rectangle 10">
            <a:extLst>
              <a:ext uri="{FF2B5EF4-FFF2-40B4-BE49-F238E27FC236}">
                <a16:creationId xmlns:a16="http://schemas.microsoft.com/office/drawing/2014/main" id="{BB080EFC-4773-ECEA-7401-871D6A68F9DE}"/>
              </a:ext>
            </a:extLst>
          </p:cNvPr>
          <p:cNvSpPr>
            <a:spLocks/>
          </p:cNvSpPr>
          <p:nvPr/>
        </p:nvSpPr>
        <p:spPr>
          <a:xfrm>
            <a:off x="4726282" y="2190362"/>
            <a:ext cx="360000" cy="360000"/>
          </a:xfrm>
          <a:prstGeom prst="rect">
            <a:avLst/>
          </a:prstGeom>
          <a:solidFill>
            <a:schemeClr val="accent1">
              <a:alpha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66" name="Rectangle 11">
            <a:extLst>
              <a:ext uri="{FF2B5EF4-FFF2-40B4-BE49-F238E27FC236}">
                <a16:creationId xmlns:a16="http://schemas.microsoft.com/office/drawing/2014/main" id="{29900959-070B-284A-E842-D12C6BBC2062}"/>
              </a:ext>
            </a:extLst>
          </p:cNvPr>
          <p:cNvSpPr>
            <a:spLocks/>
          </p:cNvSpPr>
          <p:nvPr/>
        </p:nvSpPr>
        <p:spPr>
          <a:xfrm>
            <a:off x="4726282" y="2551722"/>
            <a:ext cx="360000" cy="36000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67" name="Rectangle 12">
            <a:extLst>
              <a:ext uri="{FF2B5EF4-FFF2-40B4-BE49-F238E27FC236}">
                <a16:creationId xmlns:a16="http://schemas.microsoft.com/office/drawing/2014/main" id="{0E5597E9-2E9F-277B-0C80-D7C7812FAB85}"/>
              </a:ext>
            </a:extLst>
          </p:cNvPr>
          <p:cNvSpPr>
            <a:spLocks/>
          </p:cNvSpPr>
          <p:nvPr/>
        </p:nvSpPr>
        <p:spPr>
          <a:xfrm>
            <a:off x="4726282" y="2910362"/>
            <a:ext cx="360000" cy="360000"/>
          </a:xfrm>
          <a:prstGeom prst="rect">
            <a:avLst/>
          </a:prstGeom>
          <a:solidFill>
            <a:schemeClr val="accent4">
              <a:alpha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68" name="Rectangle 13">
            <a:extLst>
              <a:ext uri="{FF2B5EF4-FFF2-40B4-BE49-F238E27FC236}">
                <a16:creationId xmlns:a16="http://schemas.microsoft.com/office/drawing/2014/main" id="{D4F37B59-A8BD-8E91-BF4A-03E3EB7A5FA1}"/>
              </a:ext>
            </a:extLst>
          </p:cNvPr>
          <p:cNvSpPr>
            <a:spLocks/>
          </p:cNvSpPr>
          <p:nvPr/>
        </p:nvSpPr>
        <p:spPr>
          <a:xfrm>
            <a:off x="4726282" y="3270362"/>
            <a:ext cx="360000" cy="360000"/>
          </a:xfrm>
          <a:prstGeom prst="rect">
            <a:avLst/>
          </a:prstGeom>
          <a:solidFill>
            <a:schemeClr val="accent4">
              <a:alpha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69" name="Rectangle 14">
            <a:extLst>
              <a:ext uri="{FF2B5EF4-FFF2-40B4-BE49-F238E27FC236}">
                <a16:creationId xmlns:a16="http://schemas.microsoft.com/office/drawing/2014/main" id="{D4E0C7E7-9180-7F26-6874-F6DBF914DD9E}"/>
              </a:ext>
            </a:extLst>
          </p:cNvPr>
          <p:cNvSpPr>
            <a:spLocks/>
          </p:cNvSpPr>
          <p:nvPr/>
        </p:nvSpPr>
        <p:spPr>
          <a:xfrm>
            <a:off x="5090682" y="1830362"/>
            <a:ext cx="360000" cy="360000"/>
          </a:xfrm>
          <a:prstGeom prst="rect">
            <a:avLst/>
          </a:prstGeom>
          <a:solidFill>
            <a:schemeClr val="accent1">
              <a:alpha val="2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70" name="Rectangle 15">
            <a:extLst>
              <a:ext uri="{FF2B5EF4-FFF2-40B4-BE49-F238E27FC236}">
                <a16:creationId xmlns:a16="http://schemas.microsoft.com/office/drawing/2014/main" id="{CC83B1D0-D2AE-0E0F-F431-3E44F9023124}"/>
              </a:ext>
            </a:extLst>
          </p:cNvPr>
          <p:cNvSpPr>
            <a:spLocks/>
          </p:cNvSpPr>
          <p:nvPr/>
        </p:nvSpPr>
        <p:spPr>
          <a:xfrm>
            <a:off x="5090682" y="2189002"/>
            <a:ext cx="360000" cy="360000"/>
          </a:xfrm>
          <a:prstGeom prst="rect">
            <a:avLst/>
          </a:prstGeom>
          <a:solidFill>
            <a:schemeClr val="accent1">
              <a:alpha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71" name="Rectangle 10">
            <a:extLst>
              <a:ext uri="{FF2B5EF4-FFF2-40B4-BE49-F238E27FC236}">
                <a16:creationId xmlns:a16="http://schemas.microsoft.com/office/drawing/2014/main" id="{52ACBA05-8B9B-773A-E228-77A1503097EF}"/>
              </a:ext>
            </a:extLst>
          </p:cNvPr>
          <p:cNvSpPr>
            <a:spLocks/>
          </p:cNvSpPr>
          <p:nvPr/>
        </p:nvSpPr>
        <p:spPr>
          <a:xfrm>
            <a:off x="5087382" y="2553082"/>
            <a:ext cx="366600" cy="360000"/>
          </a:xfrm>
          <a:prstGeom prst="rect">
            <a:avLst/>
          </a:prstGeom>
          <a:solidFill>
            <a:schemeClr val="accent4">
              <a:alpha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72" name="Rectangle 11">
            <a:extLst>
              <a:ext uri="{FF2B5EF4-FFF2-40B4-BE49-F238E27FC236}">
                <a16:creationId xmlns:a16="http://schemas.microsoft.com/office/drawing/2014/main" id="{0991EB5D-7D66-1339-D530-60055751E0FE}"/>
              </a:ext>
            </a:extLst>
          </p:cNvPr>
          <p:cNvSpPr>
            <a:spLocks/>
          </p:cNvSpPr>
          <p:nvPr/>
        </p:nvSpPr>
        <p:spPr>
          <a:xfrm>
            <a:off x="5090682" y="2907642"/>
            <a:ext cx="360000" cy="360000"/>
          </a:xfrm>
          <a:prstGeom prst="rect">
            <a:avLst/>
          </a:prstGeom>
          <a:solidFill>
            <a:schemeClr val="accent4">
              <a:alpha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73" name="Rectangle 12">
            <a:extLst>
              <a:ext uri="{FF2B5EF4-FFF2-40B4-BE49-F238E27FC236}">
                <a16:creationId xmlns:a16="http://schemas.microsoft.com/office/drawing/2014/main" id="{C1A57512-BD05-CA1B-9949-8FC26D3748FA}"/>
              </a:ext>
            </a:extLst>
          </p:cNvPr>
          <p:cNvSpPr>
            <a:spLocks/>
          </p:cNvSpPr>
          <p:nvPr/>
        </p:nvSpPr>
        <p:spPr>
          <a:xfrm>
            <a:off x="5090682" y="3267642"/>
            <a:ext cx="360000" cy="360000"/>
          </a:xfrm>
          <a:prstGeom prst="rect">
            <a:avLst/>
          </a:prstGeom>
          <a:solidFill>
            <a:schemeClr val="accent4">
              <a:alpha val="2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74" name="Rectangle 14">
            <a:extLst>
              <a:ext uri="{FF2B5EF4-FFF2-40B4-BE49-F238E27FC236}">
                <a16:creationId xmlns:a16="http://schemas.microsoft.com/office/drawing/2014/main" id="{3A1BD250-3530-4CBC-0170-5F1FF134A7D8}"/>
              </a:ext>
            </a:extLst>
          </p:cNvPr>
          <p:cNvSpPr>
            <a:spLocks/>
          </p:cNvSpPr>
          <p:nvPr/>
        </p:nvSpPr>
        <p:spPr>
          <a:xfrm>
            <a:off x="5450682" y="1830362"/>
            <a:ext cx="360000" cy="360000"/>
          </a:xfrm>
          <a:prstGeom prst="rect">
            <a:avLst/>
          </a:prstGeom>
          <a:solidFill>
            <a:schemeClr val="accent1">
              <a:alpha val="1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75" name="Rectangle 15">
            <a:extLst>
              <a:ext uri="{FF2B5EF4-FFF2-40B4-BE49-F238E27FC236}">
                <a16:creationId xmlns:a16="http://schemas.microsoft.com/office/drawing/2014/main" id="{D4CBA051-DF86-68DB-216D-3C90DA5CEBE6}"/>
              </a:ext>
            </a:extLst>
          </p:cNvPr>
          <p:cNvSpPr>
            <a:spLocks/>
          </p:cNvSpPr>
          <p:nvPr/>
        </p:nvSpPr>
        <p:spPr>
          <a:xfrm>
            <a:off x="5450682" y="2189002"/>
            <a:ext cx="360000" cy="360000"/>
          </a:xfrm>
          <a:prstGeom prst="rect">
            <a:avLst/>
          </a:prstGeom>
          <a:solidFill>
            <a:schemeClr val="accent1">
              <a:alpha val="2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76" name="Rectangle 10">
            <a:extLst>
              <a:ext uri="{FF2B5EF4-FFF2-40B4-BE49-F238E27FC236}">
                <a16:creationId xmlns:a16="http://schemas.microsoft.com/office/drawing/2014/main" id="{7AAEFBE6-699D-3E1A-A56F-24EE97919FCF}"/>
              </a:ext>
            </a:extLst>
          </p:cNvPr>
          <p:cNvSpPr>
            <a:spLocks/>
          </p:cNvSpPr>
          <p:nvPr/>
        </p:nvSpPr>
        <p:spPr>
          <a:xfrm>
            <a:off x="5450682" y="2550362"/>
            <a:ext cx="360000" cy="360000"/>
          </a:xfrm>
          <a:prstGeom prst="rect">
            <a:avLst/>
          </a:prstGeom>
          <a:solidFill>
            <a:schemeClr val="accent4">
              <a:alpha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77" name="Rectangle 11">
            <a:extLst>
              <a:ext uri="{FF2B5EF4-FFF2-40B4-BE49-F238E27FC236}">
                <a16:creationId xmlns:a16="http://schemas.microsoft.com/office/drawing/2014/main" id="{F5E5BF79-84CA-63B3-3AB5-1D82D8F83DBF}"/>
              </a:ext>
            </a:extLst>
          </p:cNvPr>
          <p:cNvSpPr>
            <a:spLocks/>
          </p:cNvSpPr>
          <p:nvPr/>
        </p:nvSpPr>
        <p:spPr>
          <a:xfrm>
            <a:off x="5450682" y="2907642"/>
            <a:ext cx="360000" cy="360000"/>
          </a:xfrm>
          <a:prstGeom prst="rect">
            <a:avLst/>
          </a:prstGeom>
          <a:solidFill>
            <a:schemeClr val="accent4">
              <a:alpha val="2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78" name="Rectangle 12">
            <a:extLst>
              <a:ext uri="{FF2B5EF4-FFF2-40B4-BE49-F238E27FC236}">
                <a16:creationId xmlns:a16="http://schemas.microsoft.com/office/drawing/2014/main" id="{0202389F-16E5-122C-3CDB-ABCAA9740574}"/>
              </a:ext>
            </a:extLst>
          </p:cNvPr>
          <p:cNvSpPr>
            <a:spLocks/>
          </p:cNvSpPr>
          <p:nvPr/>
        </p:nvSpPr>
        <p:spPr>
          <a:xfrm>
            <a:off x="5450682" y="3267642"/>
            <a:ext cx="360000" cy="360000"/>
          </a:xfrm>
          <a:prstGeom prst="rect">
            <a:avLst/>
          </a:prstGeom>
          <a:solidFill>
            <a:schemeClr val="accent4">
              <a:alpha val="1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79" name="TextBox 8">
            <a:extLst>
              <a:ext uri="{FF2B5EF4-FFF2-40B4-BE49-F238E27FC236}">
                <a16:creationId xmlns:a16="http://schemas.microsoft.com/office/drawing/2014/main" id="{769C5556-5AAF-5B3F-CE2A-06F84F968748}"/>
              </a:ext>
            </a:extLst>
          </p:cNvPr>
          <p:cNvSpPr txBox="1"/>
          <p:nvPr/>
        </p:nvSpPr>
        <p:spPr>
          <a:xfrm>
            <a:off x="3993082" y="1901280"/>
            <a:ext cx="3682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700" dirty="0"/>
              <a:t>-</a:t>
            </a:r>
            <a:r>
              <a:rPr lang="en-US" sz="700" dirty="0"/>
              <a:t>0.</a:t>
            </a:r>
            <a:r>
              <a:rPr lang="sl-SI" sz="700" dirty="0"/>
              <a:t>13</a:t>
            </a:r>
            <a:endParaRPr lang="LID4096" sz="700" dirty="0"/>
          </a:p>
        </p:txBody>
      </p:sp>
      <p:sp>
        <p:nvSpPr>
          <p:cNvPr id="80" name="TextBox 8">
            <a:extLst>
              <a:ext uri="{FF2B5EF4-FFF2-40B4-BE49-F238E27FC236}">
                <a16:creationId xmlns:a16="http://schemas.microsoft.com/office/drawing/2014/main" id="{2DF0D4F6-B45A-8BE5-A6F1-3522DDF4C4B0}"/>
              </a:ext>
            </a:extLst>
          </p:cNvPr>
          <p:cNvSpPr txBox="1"/>
          <p:nvPr/>
        </p:nvSpPr>
        <p:spPr>
          <a:xfrm>
            <a:off x="4359977" y="1894936"/>
            <a:ext cx="3682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700" dirty="0"/>
              <a:t>-</a:t>
            </a:r>
            <a:r>
              <a:rPr lang="en-US" sz="700" dirty="0"/>
              <a:t>0.25</a:t>
            </a:r>
            <a:endParaRPr lang="LID4096" sz="700" dirty="0"/>
          </a:p>
        </p:txBody>
      </p:sp>
      <p:sp>
        <p:nvSpPr>
          <p:cNvPr id="81" name="TextBox 8">
            <a:extLst>
              <a:ext uri="{FF2B5EF4-FFF2-40B4-BE49-F238E27FC236}">
                <a16:creationId xmlns:a16="http://schemas.microsoft.com/office/drawing/2014/main" id="{4A9267F3-4053-FD84-EB27-78141C8B96C8}"/>
              </a:ext>
            </a:extLst>
          </p:cNvPr>
          <p:cNvSpPr txBox="1"/>
          <p:nvPr/>
        </p:nvSpPr>
        <p:spPr>
          <a:xfrm>
            <a:off x="4709567" y="1888592"/>
            <a:ext cx="3682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700" dirty="0"/>
              <a:t>-</a:t>
            </a:r>
            <a:r>
              <a:rPr lang="en-US" sz="700" dirty="0"/>
              <a:t>0.</a:t>
            </a:r>
            <a:r>
              <a:rPr lang="sl-SI" sz="700" dirty="0"/>
              <a:t>50</a:t>
            </a:r>
            <a:endParaRPr lang="LID4096" sz="700" dirty="0"/>
          </a:p>
        </p:txBody>
      </p:sp>
      <p:sp>
        <p:nvSpPr>
          <p:cNvPr id="82" name="TextBox 8">
            <a:extLst>
              <a:ext uri="{FF2B5EF4-FFF2-40B4-BE49-F238E27FC236}">
                <a16:creationId xmlns:a16="http://schemas.microsoft.com/office/drawing/2014/main" id="{3F2B09C0-FE10-FEAB-DEB5-1AE86161BA4F}"/>
              </a:ext>
            </a:extLst>
          </p:cNvPr>
          <p:cNvSpPr txBox="1"/>
          <p:nvPr/>
        </p:nvSpPr>
        <p:spPr>
          <a:xfrm>
            <a:off x="5085692" y="1888592"/>
            <a:ext cx="3682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700" dirty="0"/>
              <a:t>-</a:t>
            </a:r>
            <a:r>
              <a:rPr lang="en-US" sz="700" dirty="0"/>
              <a:t>0.25</a:t>
            </a:r>
            <a:endParaRPr lang="LID4096" sz="700" dirty="0"/>
          </a:p>
        </p:txBody>
      </p:sp>
      <p:sp>
        <p:nvSpPr>
          <p:cNvPr id="83" name="TextBox 8">
            <a:extLst>
              <a:ext uri="{FF2B5EF4-FFF2-40B4-BE49-F238E27FC236}">
                <a16:creationId xmlns:a16="http://schemas.microsoft.com/office/drawing/2014/main" id="{C2470D74-8E1F-F4CB-6CD9-FA86256F3625}"/>
              </a:ext>
            </a:extLst>
          </p:cNvPr>
          <p:cNvSpPr txBox="1"/>
          <p:nvPr/>
        </p:nvSpPr>
        <p:spPr>
          <a:xfrm>
            <a:off x="5445397" y="1885125"/>
            <a:ext cx="3682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700" dirty="0"/>
              <a:t>-13</a:t>
            </a:r>
            <a:endParaRPr lang="LID4096" sz="700" dirty="0"/>
          </a:p>
        </p:txBody>
      </p:sp>
      <p:sp>
        <p:nvSpPr>
          <p:cNvPr id="84" name="TextBox 8">
            <a:extLst>
              <a:ext uri="{FF2B5EF4-FFF2-40B4-BE49-F238E27FC236}">
                <a16:creationId xmlns:a16="http://schemas.microsoft.com/office/drawing/2014/main" id="{16B9F44A-245C-FB1E-D8F1-3BC77792DFE4}"/>
              </a:ext>
            </a:extLst>
          </p:cNvPr>
          <p:cNvSpPr txBox="1"/>
          <p:nvPr/>
        </p:nvSpPr>
        <p:spPr>
          <a:xfrm>
            <a:off x="4001882" y="2268990"/>
            <a:ext cx="3682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700" dirty="0"/>
              <a:t>-</a:t>
            </a:r>
            <a:r>
              <a:rPr lang="en-US" sz="700" dirty="0"/>
              <a:t>0.25</a:t>
            </a:r>
            <a:endParaRPr lang="LID4096" sz="700" dirty="0"/>
          </a:p>
        </p:txBody>
      </p:sp>
      <p:sp>
        <p:nvSpPr>
          <p:cNvPr id="85" name="TextBox 8">
            <a:extLst>
              <a:ext uri="{FF2B5EF4-FFF2-40B4-BE49-F238E27FC236}">
                <a16:creationId xmlns:a16="http://schemas.microsoft.com/office/drawing/2014/main" id="{617FB2BE-7866-0E4A-23E6-C42FDAD15B5F}"/>
              </a:ext>
            </a:extLst>
          </p:cNvPr>
          <p:cNvSpPr txBox="1"/>
          <p:nvPr/>
        </p:nvSpPr>
        <p:spPr>
          <a:xfrm>
            <a:off x="4368777" y="2262646"/>
            <a:ext cx="368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0.</a:t>
            </a:r>
            <a:r>
              <a:rPr lang="sl-SI" sz="800" dirty="0"/>
              <a:t>50</a:t>
            </a:r>
            <a:endParaRPr lang="LID4096" sz="800" dirty="0"/>
          </a:p>
        </p:txBody>
      </p:sp>
      <p:sp>
        <p:nvSpPr>
          <p:cNvPr id="86" name="TextBox 8">
            <a:extLst>
              <a:ext uri="{FF2B5EF4-FFF2-40B4-BE49-F238E27FC236}">
                <a16:creationId xmlns:a16="http://schemas.microsoft.com/office/drawing/2014/main" id="{86C98FB9-BB2C-BF5C-C992-276576AA1690}"/>
              </a:ext>
            </a:extLst>
          </p:cNvPr>
          <p:cNvSpPr txBox="1"/>
          <p:nvPr/>
        </p:nvSpPr>
        <p:spPr>
          <a:xfrm>
            <a:off x="4718367" y="2256302"/>
            <a:ext cx="368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0.</a:t>
            </a:r>
            <a:r>
              <a:rPr lang="sl-SI" sz="800" dirty="0"/>
              <a:t>75</a:t>
            </a:r>
            <a:endParaRPr lang="LID4096" sz="800" dirty="0"/>
          </a:p>
        </p:txBody>
      </p:sp>
      <p:sp>
        <p:nvSpPr>
          <p:cNvPr id="87" name="TextBox 8">
            <a:extLst>
              <a:ext uri="{FF2B5EF4-FFF2-40B4-BE49-F238E27FC236}">
                <a16:creationId xmlns:a16="http://schemas.microsoft.com/office/drawing/2014/main" id="{C36E93DE-E2B5-CDEC-7876-FD6DC4603C2F}"/>
              </a:ext>
            </a:extLst>
          </p:cNvPr>
          <p:cNvSpPr txBox="1"/>
          <p:nvPr/>
        </p:nvSpPr>
        <p:spPr>
          <a:xfrm>
            <a:off x="5094492" y="2256302"/>
            <a:ext cx="368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0.5</a:t>
            </a:r>
            <a:r>
              <a:rPr lang="sl-SI" sz="800" dirty="0"/>
              <a:t>0</a:t>
            </a:r>
            <a:endParaRPr lang="LID4096" sz="800" dirty="0"/>
          </a:p>
        </p:txBody>
      </p:sp>
      <p:sp>
        <p:nvSpPr>
          <p:cNvPr id="88" name="TextBox 8">
            <a:extLst>
              <a:ext uri="{FF2B5EF4-FFF2-40B4-BE49-F238E27FC236}">
                <a16:creationId xmlns:a16="http://schemas.microsoft.com/office/drawing/2014/main" id="{3137CC23-FAC9-7C03-892A-2B847DD8065B}"/>
              </a:ext>
            </a:extLst>
          </p:cNvPr>
          <p:cNvSpPr txBox="1"/>
          <p:nvPr/>
        </p:nvSpPr>
        <p:spPr>
          <a:xfrm>
            <a:off x="5454197" y="2252835"/>
            <a:ext cx="368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0.25</a:t>
            </a:r>
            <a:endParaRPr lang="LID4096" sz="800" dirty="0"/>
          </a:p>
        </p:txBody>
      </p:sp>
      <p:sp>
        <p:nvSpPr>
          <p:cNvPr id="89" name="TextBox 8">
            <a:extLst>
              <a:ext uri="{FF2B5EF4-FFF2-40B4-BE49-F238E27FC236}">
                <a16:creationId xmlns:a16="http://schemas.microsoft.com/office/drawing/2014/main" id="{2E954B9E-65C4-62EF-7D12-C0AD4A9F129E}"/>
              </a:ext>
            </a:extLst>
          </p:cNvPr>
          <p:cNvSpPr txBox="1"/>
          <p:nvPr/>
        </p:nvSpPr>
        <p:spPr>
          <a:xfrm>
            <a:off x="3990157" y="2631460"/>
            <a:ext cx="3682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700" dirty="0"/>
              <a:t>-</a:t>
            </a:r>
            <a:r>
              <a:rPr lang="en-US" sz="700" dirty="0"/>
              <a:t>0.5</a:t>
            </a:r>
            <a:r>
              <a:rPr lang="sl-SI" sz="700" dirty="0"/>
              <a:t>0</a:t>
            </a:r>
            <a:endParaRPr lang="LID4096" sz="700" dirty="0"/>
          </a:p>
        </p:txBody>
      </p:sp>
      <p:sp>
        <p:nvSpPr>
          <p:cNvPr id="90" name="TextBox 8">
            <a:extLst>
              <a:ext uri="{FF2B5EF4-FFF2-40B4-BE49-F238E27FC236}">
                <a16:creationId xmlns:a16="http://schemas.microsoft.com/office/drawing/2014/main" id="{E6300397-606C-C9E4-808C-6FE5A1FD9E14}"/>
              </a:ext>
            </a:extLst>
          </p:cNvPr>
          <p:cNvSpPr txBox="1"/>
          <p:nvPr/>
        </p:nvSpPr>
        <p:spPr>
          <a:xfrm>
            <a:off x="4357052" y="2625116"/>
            <a:ext cx="368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0.</a:t>
            </a:r>
            <a:r>
              <a:rPr lang="sl-SI" sz="800" dirty="0"/>
              <a:t>75</a:t>
            </a:r>
            <a:endParaRPr lang="LID4096" sz="800" dirty="0"/>
          </a:p>
        </p:txBody>
      </p:sp>
      <p:sp>
        <p:nvSpPr>
          <p:cNvPr id="91" name="TextBox 8">
            <a:extLst>
              <a:ext uri="{FF2B5EF4-FFF2-40B4-BE49-F238E27FC236}">
                <a16:creationId xmlns:a16="http://schemas.microsoft.com/office/drawing/2014/main" id="{0F97A3E1-A357-F704-649A-5A4B42041878}"/>
              </a:ext>
            </a:extLst>
          </p:cNvPr>
          <p:cNvSpPr txBox="1"/>
          <p:nvPr/>
        </p:nvSpPr>
        <p:spPr>
          <a:xfrm>
            <a:off x="4706642" y="2618772"/>
            <a:ext cx="368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800" dirty="0"/>
              <a:t>1.00</a:t>
            </a:r>
            <a:endParaRPr lang="LID4096" sz="800" dirty="0"/>
          </a:p>
        </p:txBody>
      </p:sp>
      <p:sp>
        <p:nvSpPr>
          <p:cNvPr id="92" name="TextBox 8">
            <a:extLst>
              <a:ext uri="{FF2B5EF4-FFF2-40B4-BE49-F238E27FC236}">
                <a16:creationId xmlns:a16="http://schemas.microsoft.com/office/drawing/2014/main" id="{A3FE3F25-409C-F4E4-4680-A1774DBF0BAE}"/>
              </a:ext>
            </a:extLst>
          </p:cNvPr>
          <p:cNvSpPr txBox="1"/>
          <p:nvPr/>
        </p:nvSpPr>
        <p:spPr>
          <a:xfrm>
            <a:off x="5082767" y="2618772"/>
            <a:ext cx="368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800" dirty="0"/>
              <a:t>0.75</a:t>
            </a:r>
            <a:endParaRPr lang="LID4096" sz="800" dirty="0"/>
          </a:p>
        </p:txBody>
      </p:sp>
      <p:sp>
        <p:nvSpPr>
          <p:cNvPr id="93" name="TextBox 8">
            <a:extLst>
              <a:ext uri="{FF2B5EF4-FFF2-40B4-BE49-F238E27FC236}">
                <a16:creationId xmlns:a16="http://schemas.microsoft.com/office/drawing/2014/main" id="{71BF4475-1823-3E7F-49E7-E2AECB3276D7}"/>
              </a:ext>
            </a:extLst>
          </p:cNvPr>
          <p:cNvSpPr txBox="1"/>
          <p:nvPr/>
        </p:nvSpPr>
        <p:spPr>
          <a:xfrm>
            <a:off x="5442472" y="2615305"/>
            <a:ext cx="368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800" dirty="0"/>
              <a:t>0.50</a:t>
            </a:r>
            <a:endParaRPr lang="LID4096" sz="800" dirty="0"/>
          </a:p>
        </p:txBody>
      </p:sp>
      <p:sp>
        <p:nvSpPr>
          <p:cNvPr id="94" name="TextBox 8">
            <a:extLst>
              <a:ext uri="{FF2B5EF4-FFF2-40B4-BE49-F238E27FC236}">
                <a16:creationId xmlns:a16="http://schemas.microsoft.com/office/drawing/2014/main" id="{94BA381C-4FB8-1E2C-8B0C-05CCF1961829}"/>
              </a:ext>
            </a:extLst>
          </p:cNvPr>
          <p:cNvSpPr txBox="1"/>
          <p:nvPr/>
        </p:nvSpPr>
        <p:spPr>
          <a:xfrm>
            <a:off x="4001882" y="3003026"/>
            <a:ext cx="3682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700" dirty="0"/>
              <a:t>-</a:t>
            </a:r>
            <a:r>
              <a:rPr lang="en-US" sz="700" dirty="0"/>
              <a:t>0.25</a:t>
            </a:r>
            <a:endParaRPr lang="LID4096" sz="700" dirty="0"/>
          </a:p>
        </p:txBody>
      </p:sp>
      <p:sp>
        <p:nvSpPr>
          <p:cNvPr id="95" name="TextBox 8">
            <a:extLst>
              <a:ext uri="{FF2B5EF4-FFF2-40B4-BE49-F238E27FC236}">
                <a16:creationId xmlns:a16="http://schemas.microsoft.com/office/drawing/2014/main" id="{55F8F160-4035-2EFF-F7D7-D2A49A5AF428}"/>
              </a:ext>
            </a:extLst>
          </p:cNvPr>
          <p:cNvSpPr txBox="1"/>
          <p:nvPr/>
        </p:nvSpPr>
        <p:spPr>
          <a:xfrm>
            <a:off x="4368777" y="2996682"/>
            <a:ext cx="368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0.</a:t>
            </a:r>
            <a:r>
              <a:rPr lang="sl-SI" sz="800" dirty="0"/>
              <a:t>50</a:t>
            </a:r>
            <a:endParaRPr lang="LID4096" sz="800" dirty="0"/>
          </a:p>
        </p:txBody>
      </p:sp>
      <p:sp>
        <p:nvSpPr>
          <p:cNvPr id="96" name="TextBox 8">
            <a:extLst>
              <a:ext uri="{FF2B5EF4-FFF2-40B4-BE49-F238E27FC236}">
                <a16:creationId xmlns:a16="http://schemas.microsoft.com/office/drawing/2014/main" id="{4A8D1249-B042-9AC0-D744-5B703F0E85B0}"/>
              </a:ext>
            </a:extLst>
          </p:cNvPr>
          <p:cNvSpPr txBox="1"/>
          <p:nvPr/>
        </p:nvSpPr>
        <p:spPr>
          <a:xfrm>
            <a:off x="4718367" y="2990338"/>
            <a:ext cx="368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800" dirty="0"/>
              <a:t>0.75</a:t>
            </a:r>
            <a:endParaRPr lang="LID4096" sz="800" dirty="0"/>
          </a:p>
        </p:txBody>
      </p:sp>
      <p:sp>
        <p:nvSpPr>
          <p:cNvPr id="97" name="TextBox 8">
            <a:extLst>
              <a:ext uri="{FF2B5EF4-FFF2-40B4-BE49-F238E27FC236}">
                <a16:creationId xmlns:a16="http://schemas.microsoft.com/office/drawing/2014/main" id="{C7479EEB-8B13-13E7-6C09-C7F004B4BE87}"/>
              </a:ext>
            </a:extLst>
          </p:cNvPr>
          <p:cNvSpPr txBox="1"/>
          <p:nvPr/>
        </p:nvSpPr>
        <p:spPr>
          <a:xfrm>
            <a:off x="5094492" y="2990338"/>
            <a:ext cx="368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0.</a:t>
            </a:r>
            <a:r>
              <a:rPr lang="sl-SI" sz="800" dirty="0"/>
              <a:t>50</a:t>
            </a:r>
            <a:endParaRPr lang="LID4096" sz="800" dirty="0"/>
          </a:p>
        </p:txBody>
      </p:sp>
      <p:sp>
        <p:nvSpPr>
          <p:cNvPr id="98" name="TextBox 8">
            <a:extLst>
              <a:ext uri="{FF2B5EF4-FFF2-40B4-BE49-F238E27FC236}">
                <a16:creationId xmlns:a16="http://schemas.microsoft.com/office/drawing/2014/main" id="{A56C8A8C-1ADE-B46F-7597-4C8CF6F2E205}"/>
              </a:ext>
            </a:extLst>
          </p:cNvPr>
          <p:cNvSpPr txBox="1"/>
          <p:nvPr/>
        </p:nvSpPr>
        <p:spPr>
          <a:xfrm>
            <a:off x="5454197" y="2986871"/>
            <a:ext cx="368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0.25</a:t>
            </a:r>
            <a:endParaRPr lang="LID4096" sz="800" dirty="0"/>
          </a:p>
        </p:txBody>
      </p:sp>
      <p:sp>
        <p:nvSpPr>
          <p:cNvPr id="99" name="TextBox 8">
            <a:extLst>
              <a:ext uri="{FF2B5EF4-FFF2-40B4-BE49-F238E27FC236}">
                <a16:creationId xmlns:a16="http://schemas.microsoft.com/office/drawing/2014/main" id="{181D5E47-F576-EE9D-0227-5CAD3D5379C4}"/>
              </a:ext>
            </a:extLst>
          </p:cNvPr>
          <p:cNvSpPr txBox="1"/>
          <p:nvPr/>
        </p:nvSpPr>
        <p:spPr>
          <a:xfrm>
            <a:off x="3989862" y="3351801"/>
            <a:ext cx="3682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700" dirty="0"/>
              <a:t>-</a:t>
            </a:r>
            <a:r>
              <a:rPr lang="en-US" sz="700" dirty="0"/>
              <a:t>0.</a:t>
            </a:r>
            <a:r>
              <a:rPr lang="sl-SI" sz="700" dirty="0"/>
              <a:t>13</a:t>
            </a:r>
            <a:endParaRPr lang="LID4096" sz="700" dirty="0"/>
          </a:p>
        </p:txBody>
      </p:sp>
      <p:sp>
        <p:nvSpPr>
          <p:cNvPr id="100" name="TextBox 8">
            <a:extLst>
              <a:ext uri="{FF2B5EF4-FFF2-40B4-BE49-F238E27FC236}">
                <a16:creationId xmlns:a16="http://schemas.microsoft.com/office/drawing/2014/main" id="{017F1465-C358-3AE6-997F-B96F4AEFCF77}"/>
              </a:ext>
            </a:extLst>
          </p:cNvPr>
          <p:cNvSpPr txBox="1"/>
          <p:nvPr/>
        </p:nvSpPr>
        <p:spPr>
          <a:xfrm>
            <a:off x="4356757" y="3345457"/>
            <a:ext cx="368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0.25</a:t>
            </a:r>
            <a:endParaRPr lang="LID4096" sz="800" dirty="0"/>
          </a:p>
        </p:txBody>
      </p:sp>
      <p:sp>
        <p:nvSpPr>
          <p:cNvPr id="101" name="TextBox 8">
            <a:extLst>
              <a:ext uri="{FF2B5EF4-FFF2-40B4-BE49-F238E27FC236}">
                <a16:creationId xmlns:a16="http://schemas.microsoft.com/office/drawing/2014/main" id="{A126DAA1-D045-80B3-5327-6D5D4508AF48}"/>
              </a:ext>
            </a:extLst>
          </p:cNvPr>
          <p:cNvSpPr txBox="1"/>
          <p:nvPr/>
        </p:nvSpPr>
        <p:spPr>
          <a:xfrm>
            <a:off x="4706347" y="3339113"/>
            <a:ext cx="368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0.</a:t>
            </a:r>
            <a:r>
              <a:rPr lang="sl-SI" sz="800" dirty="0"/>
              <a:t>50</a:t>
            </a:r>
            <a:endParaRPr lang="LID4096" sz="800" dirty="0"/>
          </a:p>
        </p:txBody>
      </p:sp>
      <p:sp>
        <p:nvSpPr>
          <p:cNvPr id="102" name="TextBox 8">
            <a:extLst>
              <a:ext uri="{FF2B5EF4-FFF2-40B4-BE49-F238E27FC236}">
                <a16:creationId xmlns:a16="http://schemas.microsoft.com/office/drawing/2014/main" id="{25CB8AA6-B68B-5717-F828-38E037D11A9E}"/>
              </a:ext>
            </a:extLst>
          </p:cNvPr>
          <p:cNvSpPr txBox="1"/>
          <p:nvPr/>
        </p:nvSpPr>
        <p:spPr>
          <a:xfrm>
            <a:off x="5082472" y="3339113"/>
            <a:ext cx="368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0.25</a:t>
            </a:r>
            <a:endParaRPr lang="LID4096" sz="800" dirty="0"/>
          </a:p>
        </p:txBody>
      </p:sp>
      <p:sp>
        <p:nvSpPr>
          <p:cNvPr id="103" name="TextBox 8">
            <a:extLst>
              <a:ext uri="{FF2B5EF4-FFF2-40B4-BE49-F238E27FC236}">
                <a16:creationId xmlns:a16="http://schemas.microsoft.com/office/drawing/2014/main" id="{381FA443-018C-CDAD-3274-ABFFA9787FDA}"/>
              </a:ext>
            </a:extLst>
          </p:cNvPr>
          <p:cNvSpPr txBox="1"/>
          <p:nvPr/>
        </p:nvSpPr>
        <p:spPr>
          <a:xfrm>
            <a:off x="5442177" y="3335646"/>
            <a:ext cx="368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0.</a:t>
            </a:r>
            <a:r>
              <a:rPr lang="sl-SI" sz="800" dirty="0"/>
              <a:t>13</a:t>
            </a:r>
            <a:endParaRPr lang="LID4096" sz="800" dirty="0"/>
          </a:p>
        </p:txBody>
      </p:sp>
      <p:sp>
        <p:nvSpPr>
          <p:cNvPr id="104" name="Rectangle 1">
            <a:extLst>
              <a:ext uri="{FF2B5EF4-FFF2-40B4-BE49-F238E27FC236}">
                <a16:creationId xmlns:a16="http://schemas.microsoft.com/office/drawing/2014/main" id="{EE524C5F-AA56-A05A-7857-84B26FA44852}"/>
              </a:ext>
            </a:extLst>
          </p:cNvPr>
          <p:cNvSpPr>
            <a:spLocks noChangeAspect="1"/>
          </p:cNvSpPr>
          <p:nvPr/>
        </p:nvSpPr>
        <p:spPr>
          <a:xfrm>
            <a:off x="4434000" y="2259068"/>
            <a:ext cx="1800000" cy="1800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57" name="Rectangle 1">
            <a:extLst>
              <a:ext uri="{FF2B5EF4-FFF2-40B4-BE49-F238E27FC236}">
                <a16:creationId xmlns:a16="http://schemas.microsoft.com/office/drawing/2014/main" id="{9584582B-8B6D-50DB-2111-A6CD29F44682}"/>
              </a:ext>
            </a:extLst>
          </p:cNvPr>
          <p:cNvSpPr>
            <a:spLocks noChangeAspect="1"/>
          </p:cNvSpPr>
          <p:nvPr/>
        </p:nvSpPr>
        <p:spPr>
          <a:xfrm>
            <a:off x="4586400" y="2411468"/>
            <a:ext cx="1800000" cy="1800000"/>
          </a:xfrm>
          <a:prstGeom prst="rect">
            <a:avLst/>
          </a:prstGeom>
          <a:solidFill>
            <a:srgbClr val="23588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58" name="Rectangle 1">
            <a:extLst>
              <a:ext uri="{FF2B5EF4-FFF2-40B4-BE49-F238E27FC236}">
                <a16:creationId xmlns:a16="http://schemas.microsoft.com/office/drawing/2014/main" id="{62A60A84-5672-6842-431C-43658443084E}"/>
              </a:ext>
            </a:extLst>
          </p:cNvPr>
          <p:cNvSpPr>
            <a:spLocks noChangeAspect="1"/>
          </p:cNvSpPr>
          <p:nvPr/>
        </p:nvSpPr>
        <p:spPr>
          <a:xfrm>
            <a:off x="4738800" y="2563868"/>
            <a:ext cx="1800000" cy="1800000"/>
          </a:xfrm>
          <a:prstGeom prst="rect">
            <a:avLst/>
          </a:prstGeom>
          <a:solidFill>
            <a:srgbClr val="2C70A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59" name="Rectangle 1">
            <a:extLst>
              <a:ext uri="{FF2B5EF4-FFF2-40B4-BE49-F238E27FC236}">
                <a16:creationId xmlns:a16="http://schemas.microsoft.com/office/drawing/2014/main" id="{ADB0548D-16B3-7E33-7351-53D14EC6D8C4}"/>
              </a:ext>
            </a:extLst>
          </p:cNvPr>
          <p:cNvSpPr>
            <a:spLocks noChangeAspect="1"/>
          </p:cNvSpPr>
          <p:nvPr/>
        </p:nvSpPr>
        <p:spPr>
          <a:xfrm>
            <a:off x="4891200" y="2716268"/>
            <a:ext cx="1800000" cy="1800000"/>
          </a:xfrm>
          <a:prstGeom prst="rect">
            <a:avLst/>
          </a:prstGeom>
          <a:solidFill>
            <a:srgbClr val="BA774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60" name="Rectangle 1">
            <a:extLst>
              <a:ext uri="{FF2B5EF4-FFF2-40B4-BE49-F238E27FC236}">
                <a16:creationId xmlns:a16="http://schemas.microsoft.com/office/drawing/2014/main" id="{67FABC69-B90B-263D-FD54-EDE6ED24887F}"/>
              </a:ext>
            </a:extLst>
          </p:cNvPr>
          <p:cNvSpPr>
            <a:spLocks noChangeAspect="1"/>
          </p:cNvSpPr>
          <p:nvPr/>
        </p:nvSpPr>
        <p:spPr>
          <a:xfrm>
            <a:off x="5043600" y="2868668"/>
            <a:ext cx="1800000" cy="1800000"/>
          </a:xfrm>
          <a:prstGeom prst="rect">
            <a:avLst/>
          </a:prstGeom>
          <a:solidFill>
            <a:srgbClr val="E08F4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61" name="Rectangle 1">
            <a:extLst>
              <a:ext uri="{FF2B5EF4-FFF2-40B4-BE49-F238E27FC236}">
                <a16:creationId xmlns:a16="http://schemas.microsoft.com/office/drawing/2014/main" id="{ADFFA5DC-5514-977C-D14C-D6386F1ED568}"/>
              </a:ext>
            </a:extLst>
          </p:cNvPr>
          <p:cNvSpPr>
            <a:spLocks noChangeAspect="1"/>
          </p:cNvSpPr>
          <p:nvPr/>
        </p:nvSpPr>
        <p:spPr>
          <a:xfrm>
            <a:off x="5196000" y="3021068"/>
            <a:ext cx="1800000" cy="1800000"/>
          </a:xfrm>
          <a:prstGeom prst="rect">
            <a:avLst/>
          </a:prstGeom>
          <a:solidFill>
            <a:srgbClr val="FFB85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62" name="Rectangle 1">
            <a:extLst>
              <a:ext uri="{FF2B5EF4-FFF2-40B4-BE49-F238E27FC236}">
                <a16:creationId xmlns:a16="http://schemas.microsoft.com/office/drawing/2014/main" id="{089EEC97-3152-2575-597C-B6271E89E45D}"/>
              </a:ext>
            </a:extLst>
          </p:cNvPr>
          <p:cNvSpPr>
            <a:spLocks noChangeAspect="1"/>
          </p:cNvSpPr>
          <p:nvPr/>
        </p:nvSpPr>
        <p:spPr>
          <a:xfrm>
            <a:off x="5348400" y="3173468"/>
            <a:ext cx="1800000" cy="1800000"/>
          </a:xfrm>
          <a:prstGeom prst="rect">
            <a:avLst/>
          </a:prstGeom>
          <a:solidFill>
            <a:srgbClr val="FFC7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63" name="Rectangle 1">
            <a:extLst>
              <a:ext uri="{FF2B5EF4-FFF2-40B4-BE49-F238E27FC236}">
                <a16:creationId xmlns:a16="http://schemas.microsoft.com/office/drawing/2014/main" id="{0DB87F98-6711-F8E6-B1BC-C62123CB52F2}"/>
              </a:ext>
            </a:extLst>
          </p:cNvPr>
          <p:cNvSpPr>
            <a:spLocks noChangeAspect="1"/>
          </p:cNvSpPr>
          <p:nvPr/>
        </p:nvSpPr>
        <p:spPr>
          <a:xfrm>
            <a:off x="5500800" y="3325868"/>
            <a:ext cx="1800000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2ED0E5-CFE1-BD8E-BC2D-9EFD1D256BCA}"/>
              </a:ext>
            </a:extLst>
          </p:cNvPr>
          <p:cNvSpPr>
            <a:spLocks noChangeAspect="1"/>
          </p:cNvSpPr>
          <p:nvPr/>
        </p:nvSpPr>
        <p:spPr>
          <a:xfrm>
            <a:off x="5503496" y="3321111"/>
            <a:ext cx="1800000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6F8172-FD52-B40F-A8A6-C9CE8419AB9E}"/>
              </a:ext>
            </a:extLst>
          </p:cNvPr>
          <p:cNvSpPr>
            <a:spLocks/>
          </p:cNvSpPr>
          <p:nvPr/>
        </p:nvSpPr>
        <p:spPr>
          <a:xfrm>
            <a:off x="5503496" y="3321111"/>
            <a:ext cx="360000" cy="360000"/>
          </a:xfrm>
          <a:prstGeom prst="rect">
            <a:avLst/>
          </a:prstGeom>
          <a:solidFill>
            <a:schemeClr val="accent4">
              <a:alpha val="1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B3EE9D-2A37-357F-1671-126F3622A250}"/>
              </a:ext>
            </a:extLst>
          </p:cNvPr>
          <p:cNvSpPr>
            <a:spLocks/>
          </p:cNvSpPr>
          <p:nvPr/>
        </p:nvSpPr>
        <p:spPr>
          <a:xfrm>
            <a:off x="5503496" y="3681111"/>
            <a:ext cx="360000" cy="360000"/>
          </a:xfrm>
          <a:prstGeom prst="rect">
            <a:avLst/>
          </a:prstGeom>
          <a:solidFill>
            <a:schemeClr val="accent4">
              <a:alpha val="2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47C5BB-216D-5736-373E-ABB640327678}"/>
              </a:ext>
            </a:extLst>
          </p:cNvPr>
          <p:cNvSpPr>
            <a:spLocks/>
          </p:cNvSpPr>
          <p:nvPr/>
        </p:nvSpPr>
        <p:spPr>
          <a:xfrm>
            <a:off x="5503496" y="4041111"/>
            <a:ext cx="360000" cy="360000"/>
          </a:xfrm>
          <a:prstGeom prst="rect">
            <a:avLst/>
          </a:prstGeom>
          <a:solidFill>
            <a:schemeClr val="accent4">
              <a:alpha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13F7DC-8811-B57F-A554-7C1A6E9BC3B9}"/>
              </a:ext>
            </a:extLst>
          </p:cNvPr>
          <p:cNvSpPr>
            <a:spLocks/>
          </p:cNvSpPr>
          <p:nvPr/>
        </p:nvSpPr>
        <p:spPr>
          <a:xfrm>
            <a:off x="5503496" y="4401111"/>
            <a:ext cx="360000" cy="360000"/>
          </a:xfrm>
          <a:prstGeom prst="rect">
            <a:avLst/>
          </a:prstGeom>
          <a:solidFill>
            <a:schemeClr val="accent4">
              <a:alpha val="2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400037-A756-02A8-E7B1-A9CD51A0956E}"/>
              </a:ext>
            </a:extLst>
          </p:cNvPr>
          <p:cNvSpPr>
            <a:spLocks/>
          </p:cNvSpPr>
          <p:nvPr/>
        </p:nvSpPr>
        <p:spPr>
          <a:xfrm>
            <a:off x="5503496" y="4761111"/>
            <a:ext cx="360000" cy="360000"/>
          </a:xfrm>
          <a:prstGeom prst="rect">
            <a:avLst/>
          </a:prstGeom>
          <a:solidFill>
            <a:schemeClr val="accent4">
              <a:alpha val="1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DCB0C0F-8ACA-0987-C1D6-6CA033B7DAD7}"/>
              </a:ext>
            </a:extLst>
          </p:cNvPr>
          <p:cNvSpPr>
            <a:spLocks/>
          </p:cNvSpPr>
          <p:nvPr/>
        </p:nvSpPr>
        <p:spPr>
          <a:xfrm>
            <a:off x="5867896" y="3321111"/>
            <a:ext cx="360000" cy="360000"/>
          </a:xfrm>
          <a:prstGeom prst="rect">
            <a:avLst/>
          </a:prstGeom>
          <a:solidFill>
            <a:schemeClr val="accent4">
              <a:alpha val="2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07CDD4-A150-3093-D330-70AA74E1F378}"/>
              </a:ext>
            </a:extLst>
          </p:cNvPr>
          <p:cNvSpPr>
            <a:spLocks/>
          </p:cNvSpPr>
          <p:nvPr/>
        </p:nvSpPr>
        <p:spPr>
          <a:xfrm>
            <a:off x="5867896" y="3679751"/>
            <a:ext cx="360000" cy="360000"/>
          </a:xfrm>
          <a:prstGeom prst="rect">
            <a:avLst/>
          </a:prstGeom>
          <a:solidFill>
            <a:schemeClr val="accent4">
              <a:alpha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B31C93F1-50AD-A15E-D646-A82120503291}"/>
              </a:ext>
            </a:extLst>
          </p:cNvPr>
          <p:cNvSpPr>
            <a:spLocks/>
          </p:cNvSpPr>
          <p:nvPr/>
        </p:nvSpPr>
        <p:spPr>
          <a:xfrm>
            <a:off x="5867896" y="4038391"/>
            <a:ext cx="360000" cy="360000"/>
          </a:xfrm>
          <a:prstGeom prst="rect">
            <a:avLst/>
          </a:prstGeom>
          <a:solidFill>
            <a:schemeClr val="accent4">
              <a:alpha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1938A76-7038-DD87-21E5-3BF82FB26CF7}"/>
              </a:ext>
            </a:extLst>
          </p:cNvPr>
          <p:cNvSpPr>
            <a:spLocks/>
          </p:cNvSpPr>
          <p:nvPr/>
        </p:nvSpPr>
        <p:spPr>
          <a:xfrm>
            <a:off x="5867896" y="4398391"/>
            <a:ext cx="360000" cy="360000"/>
          </a:xfrm>
          <a:prstGeom prst="rect">
            <a:avLst/>
          </a:prstGeom>
          <a:solidFill>
            <a:schemeClr val="accent4">
              <a:alpha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257D6A37-687F-65A0-24E6-AFA8F96B3A15}"/>
              </a:ext>
            </a:extLst>
          </p:cNvPr>
          <p:cNvSpPr>
            <a:spLocks/>
          </p:cNvSpPr>
          <p:nvPr/>
        </p:nvSpPr>
        <p:spPr>
          <a:xfrm>
            <a:off x="5867896" y="4758391"/>
            <a:ext cx="360000" cy="360000"/>
          </a:xfrm>
          <a:prstGeom prst="rect">
            <a:avLst/>
          </a:prstGeom>
          <a:solidFill>
            <a:schemeClr val="accent4">
              <a:alpha val="2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09AACC7-DEEA-1213-3FA8-049B4A94DC04}"/>
              </a:ext>
            </a:extLst>
          </p:cNvPr>
          <p:cNvSpPr>
            <a:spLocks/>
          </p:cNvSpPr>
          <p:nvPr/>
        </p:nvSpPr>
        <p:spPr>
          <a:xfrm>
            <a:off x="6227896" y="3319751"/>
            <a:ext cx="360000" cy="360000"/>
          </a:xfrm>
          <a:prstGeom prst="rect">
            <a:avLst/>
          </a:prstGeom>
          <a:solidFill>
            <a:schemeClr val="accent4">
              <a:alpha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A1DBB292-168A-8B7D-1263-43F93D8CCAA3}"/>
              </a:ext>
            </a:extLst>
          </p:cNvPr>
          <p:cNvSpPr>
            <a:spLocks/>
          </p:cNvSpPr>
          <p:nvPr/>
        </p:nvSpPr>
        <p:spPr>
          <a:xfrm>
            <a:off x="6227896" y="3679751"/>
            <a:ext cx="360000" cy="360000"/>
          </a:xfrm>
          <a:prstGeom prst="rect">
            <a:avLst/>
          </a:prstGeom>
          <a:solidFill>
            <a:schemeClr val="accent4">
              <a:alpha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10D3CABE-9F94-B063-4886-E23EE418E8EC}"/>
              </a:ext>
            </a:extLst>
          </p:cNvPr>
          <p:cNvSpPr>
            <a:spLocks/>
          </p:cNvSpPr>
          <p:nvPr/>
        </p:nvSpPr>
        <p:spPr>
          <a:xfrm>
            <a:off x="6227896" y="4041111"/>
            <a:ext cx="360000" cy="36000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109BE6C4-A325-9788-34AF-3A2C7759A290}"/>
              </a:ext>
            </a:extLst>
          </p:cNvPr>
          <p:cNvSpPr>
            <a:spLocks/>
          </p:cNvSpPr>
          <p:nvPr/>
        </p:nvSpPr>
        <p:spPr>
          <a:xfrm>
            <a:off x="6227896" y="4399751"/>
            <a:ext cx="360000" cy="360000"/>
          </a:xfrm>
          <a:prstGeom prst="rect">
            <a:avLst/>
          </a:prstGeom>
          <a:solidFill>
            <a:schemeClr val="accent4">
              <a:alpha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B864A49C-1F9E-A7AA-8520-6DBF8919C54A}"/>
              </a:ext>
            </a:extLst>
          </p:cNvPr>
          <p:cNvSpPr>
            <a:spLocks/>
          </p:cNvSpPr>
          <p:nvPr/>
        </p:nvSpPr>
        <p:spPr>
          <a:xfrm>
            <a:off x="6227896" y="4759751"/>
            <a:ext cx="360000" cy="360000"/>
          </a:xfrm>
          <a:prstGeom prst="rect">
            <a:avLst/>
          </a:prstGeom>
          <a:solidFill>
            <a:schemeClr val="accent4">
              <a:alpha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7065EF9F-64F9-9AE5-D2DF-E7E49BC4DC2D}"/>
              </a:ext>
            </a:extLst>
          </p:cNvPr>
          <p:cNvSpPr>
            <a:spLocks/>
          </p:cNvSpPr>
          <p:nvPr/>
        </p:nvSpPr>
        <p:spPr>
          <a:xfrm>
            <a:off x="6592296" y="3319751"/>
            <a:ext cx="360000" cy="360000"/>
          </a:xfrm>
          <a:prstGeom prst="rect">
            <a:avLst/>
          </a:prstGeom>
          <a:solidFill>
            <a:schemeClr val="accent4">
              <a:alpha val="2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35851CD8-4CBA-7694-E467-675FB14FC762}"/>
              </a:ext>
            </a:extLst>
          </p:cNvPr>
          <p:cNvSpPr>
            <a:spLocks/>
          </p:cNvSpPr>
          <p:nvPr/>
        </p:nvSpPr>
        <p:spPr>
          <a:xfrm>
            <a:off x="6592296" y="3678391"/>
            <a:ext cx="360000" cy="360000"/>
          </a:xfrm>
          <a:prstGeom prst="rect">
            <a:avLst/>
          </a:prstGeom>
          <a:solidFill>
            <a:schemeClr val="accent4">
              <a:alpha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C7000059-7E53-378C-8E66-CE46DFE36006}"/>
              </a:ext>
            </a:extLst>
          </p:cNvPr>
          <p:cNvSpPr>
            <a:spLocks/>
          </p:cNvSpPr>
          <p:nvPr/>
        </p:nvSpPr>
        <p:spPr>
          <a:xfrm>
            <a:off x="6588996" y="4042471"/>
            <a:ext cx="366600" cy="360000"/>
          </a:xfrm>
          <a:prstGeom prst="rect">
            <a:avLst/>
          </a:prstGeom>
          <a:solidFill>
            <a:schemeClr val="accent4">
              <a:alpha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211D2A56-5DEC-4D19-CDEE-ADE4EE4004A5}"/>
              </a:ext>
            </a:extLst>
          </p:cNvPr>
          <p:cNvSpPr>
            <a:spLocks/>
          </p:cNvSpPr>
          <p:nvPr/>
        </p:nvSpPr>
        <p:spPr>
          <a:xfrm>
            <a:off x="6592296" y="4397031"/>
            <a:ext cx="360000" cy="360000"/>
          </a:xfrm>
          <a:prstGeom prst="rect">
            <a:avLst/>
          </a:prstGeom>
          <a:solidFill>
            <a:schemeClr val="accent4">
              <a:alpha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60CCC538-5DFB-D17A-3843-681EB7A72C3D}"/>
              </a:ext>
            </a:extLst>
          </p:cNvPr>
          <p:cNvSpPr>
            <a:spLocks/>
          </p:cNvSpPr>
          <p:nvPr/>
        </p:nvSpPr>
        <p:spPr>
          <a:xfrm>
            <a:off x="6592296" y="4757031"/>
            <a:ext cx="360000" cy="360000"/>
          </a:xfrm>
          <a:prstGeom prst="rect">
            <a:avLst/>
          </a:prstGeom>
          <a:solidFill>
            <a:schemeClr val="accent4">
              <a:alpha val="2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31" name="Rectangle 14">
            <a:extLst>
              <a:ext uri="{FF2B5EF4-FFF2-40B4-BE49-F238E27FC236}">
                <a16:creationId xmlns:a16="http://schemas.microsoft.com/office/drawing/2014/main" id="{54DF8CC8-9932-2FA7-B39F-B8EBCE20B8D6}"/>
              </a:ext>
            </a:extLst>
          </p:cNvPr>
          <p:cNvSpPr>
            <a:spLocks/>
          </p:cNvSpPr>
          <p:nvPr/>
        </p:nvSpPr>
        <p:spPr>
          <a:xfrm>
            <a:off x="6952296" y="3319751"/>
            <a:ext cx="360000" cy="360000"/>
          </a:xfrm>
          <a:prstGeom prst="rect">
            <a:avLst/>
          </a:prstGeom>
          <a:solidFill>
            <a:schemeClr val="accent4">
              <a:alpha val="1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8B828E50-2C53-1CBB-08E3-426DFDA67066}"/>
              </a:ext>
            </a:extLst>
          </p:cNvPr>
          <p:cNvSpPr>
            <a:spLocks/>
          </p:cNvSpPr>
          <p:nvPr/>
        </p:nvSpPr>
        <p:spPr>
          <a:xfrm>
            <a:off x="6952296" y="3678391"/>
            <a:ext cx="360000" cy="360000"/>
          </a:xfrm>
          <a:prstGeom prst="rect">
            <a:avLst/>
          </a:prstGeom>
          <a:solidFill>
            <a:schemeClr val="accent4">
              <a:alpha val="2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33" name="Rectangle 10">
            <a:extLst>
              <a:ext uri="{FF2B5EF4-FFF2-40B4-BE49-F238E27FC236}">
                <a16:creationId xmlns:a16="http://schemas.microsoft.com/office/drawing/2014/main" id="{0F8ED21C-2B75-EF28-5F0D-404AC7B8D8E9}"/>
              </a:ext>
            </a:extLst>
          </p:cNvPr>
          <p:cNvSpPr>
            <a:spLocks/>
          </p:cNvSpPr>
          <p:nvPr/>
        </p:nvSpPr>
        <p:spPr>
          <a:xfrm>
            <a:off x="6952296" y="4039751"/>
            <a:ext cx="360000" cy="360000"/>
          </a:xfrm>
          <a:prstGeom prst="rect">
            <a:avLst/>
          </a:prstGeom>
          <a:solidFill>
            <a:schemeClr val="accent4">
              <a:alpha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34" name="Rectangle 11">
            <a:extLst>
              <a:ext uri="{FF2B5EF4-FFF2-40B4-BE49-F238E27FC236}">
                <a16:creationId xmlns:a16="http://schemas.microsoft.com/office/drawing/2014/main" id="{7EF22F73-602B-D9F2-FCAB-DE2199AA5560}"/>
              </a:ext>
            </a:extLst>
          </p:cNvPr>
          <p:cNvSpPr>
            <a:spLocks/>
          </p:cNvSpPr>
          <p:nvPr/>
        </p:nvSpPr>
        <p:spPr>
          <a:xfrm>
            <a:off x="6952296" y="4397031"/>
            <a:ext cx="360000" cy="360000"/>
          </a:xfrm>
          <a:prstGeom prst="rect">
            <a:avLst/>
          </a:prstGeom>
          <a:solidFill>
            <a:schemeClr val="accent4">
              <a:alpha val="2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35" name="Rectangle 12">
            <a:extLst>
              <a:ext uri="{FF2B5EF4-FFF2-40B4-BE49-F238E27FC236}">
                <a16:creationId xmlns:a16="http://schemas.microsoft.com/office/drawing/2014/main" id="{0FD71D44-0FBA-0CE9-E51A-DF92AFA7E534}"/>
              </a:ext>
            </a:extLst>
          </p:cNvPr>
          <p:cNvSpPr>
            <a:spLocks/>
          </p:cNvSpPr>
          <p:nvPr/>
        </p:nvSpPr>
        <p:spPr>
          <a:xfrm>
            <a:off x="6952296" y="4757031"/>
            <a:ext cx="360000" cy="360000"/>
          </a:xfrm>
          <a:prstGeom prst="rect">
            <a:avLst/>
          </a:prstGeom>
          <a:solidFill>
            <a:schemeClr val="accent4">
              <a:alpha val="1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7F6CF0C5-BE48-F6BB-D843-4B9FAFEEA6E3}"/>
              </a:ext>
            </a:extLst>
          </p:cNvPr>
          <p:cNvSpPr txBox="1"/>
          <p:nvPr/>
        </p:nvSpPr>
        <p:spPr>
          <a:xfrm>
            <a:off x="5494696" y="3390669"/>
            <a:ext cx="368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0.</a:t>
            </a:r>
            <a:r>
              <a:rPr lang="sl-SI" sz="800" dirty="0"/>
              <a:t>13</a:t>
            </a:r>
            <a:endParaRPr lang="LID4096" sz="800" dirty="0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85ABEFA1-F4F4-3E4D-79CD-EC3EBA5577CF}"/>
              </a:ext>
            </a:extLst>
          </p:cNvPr>
          <p:cNvSpPr txBox="1"/>
          <p:nvPr/>
        </p:nvSpPr>
        <p:spPr>
          <a:xfrm>
            <a:off x="5861591" y="3384325"/>
            <a:ext cx="368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0.25</a:t>
            </a:r>
            <a:endParaRPr lang="LID4096" sz="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27FE4F-A220-18E0-DA7F-259A2CFC2304}"/>
              </a:ext>
            </a:extLst>
          </p:cNvPr>
          <p:cNvSpPr txBox="1"/>
          <p:nvPr/>
        </p:nvSpPr>
        <p:spPr>
          <a:xfrm>
            <a:off x="6211181" y="3377981"/>
            <a:ext cx="368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0.</a:t>
            </a:r>
            <a:r>
              <a:rPr lang="sl-SI" sz="800" dirty="0"/>
              <a:t>50</a:t>
            </a:r>
            <a:endParaRPr lang="LID4096" sz="800" dirty="0"/>
          </a:p>
        </p:txBody>
      </p:sp>
      <p:sp>
        <p:nvSpPr>
          <p:cNvPr id="26" name="TextBox 8">
            <a:extLst>
              <a:ext uri="{FF2B5EF4-FFF2-40B4-BE49-F238E27FC236}">
                <a16:creationId xmlns:a16="http://schemas.microsoft.com/office/drawing/2014/main" id="{C057DC1C-E79A-C6B7-A432-77CBD78A3086}"/>
              </a:ext>
            </a:extLst>
          </p:cNvPr>
          <p:cNvSpPr txBox="1"/>
          <p:nvPr/>
        </p:nvSpPr>
        <p:spPr>
          <a:xfrm>
            <a:off x="6587306" y="3377981"/>
            <a:ext cx="368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0.25</a:t>
            </a:r>
            <a:endParaRPr lang="LID4096" sz="800" dirty="0"/>
          </a:p>
        </p:txBody>
      </p:sp>
      <p:sp>
        <p:nvSpPr>
          <p:cNvPr id="27" name="TextBox 8">
            <a:extLst>
              <a:ext uri="{FF2B5EF4-FFF2-40B4-BE49-F238E27FC236}">
                <a16:creationId xmlns:a16="http://schemas.microsoft.com/office/drawing/2014/main" id="{0885F290-1D60-D025-3B79-1BCDF26EA17C}"/>
              </a:ext>
            </a:extLst>
          </p:cNvPr>
          <p:cNvSpPr txBox="1"/>
          <p:nvPr/>
        </p:nvSpPr>
        <p:spPr>
          <a:xfrm>
            <a:off x="6947011" y="3374514"/>
            <a:ext cx="368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800" dirty="0"/>
              <a:t>13</a:t>
            </a:r>
            <a:endParaRPr lang="LID4096" sz="800" dirty="0"/>
          </a:p>
        </p:txBody>
      </p:sp>
      <p:sp>
        <p:nvSpPr>
          <p:cNvPr id="28" name="TextBox 8">
            <a:extLst>
              <a:ext uri="{FF2B5EF4-FFF2-40B4-BE49-F238E27FC236}">
                <a16:creationId xmlns:a16="http://schemas.microsoft.com/office/drawing/2014/main" id="{DDCCF770-6276-378C-3671-875A14ACAA04}"/>
              </a:ext>
            </a:extLst>
          </p:cNvPr>
          <p:cNvSpPr txBox="1"/>
          <p:nvPr/>
        </p:nvSpPr>
        <p:spPr>
          <a:xfrm>
            <a:off x="5503496" y="3758379"/>
            <a:ext cx="368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0.25</a:t>
            </a:r>
            <a:endParaRPr lang="LID4096" sz="800" dirty="0"/>
          </a:p>
        </p:txBody>
      </p:sp>
      <p:sp>
        <p:nvSpPr>
          <p:cNvPr id="29" name="TextBox 8">
            <a:extLst>
              <a:ext uri="{FF2B5EF4-FFF2-40B4-BE49-F238E27FC236}">
                <a16:creationId xmlns:a16="http://schemas.microsoft.com/office/drawing/2014/main" id="{AC1D07E2-F0FB-9AD7-A7EF-CFC470484796}"/>
              </a:ext>
            </a:extLst>
          </p:cNvPr>
          <p:cNvSpPr txBox="1"/>
          <p:nvPr/>
        </p:nvSpPr>
        <p:spPr>
          <a:xfrm>
            <a:off x="5870391" y="3752035"/>
            <a:ext cx="368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0.</a:t>
            </a:r>
            <a:r>
              <a:rPr lang="sl-SI" sz="800" dirty="0"/>
              <a:t>50</a:t>
            </a:r>
            <a:endParaRPr lang="LID4096" sz="800" dirty="0"/>
          </a:p>
        </p:txBody>
      </p:sp>
      <p:sp>
        <p:nvSpPr>
          <p:cNvPr id="30" name="TextBox 8">
            <a:extLst>
              <a:ext uri="{FF2B5EF4-FFF2-40B4-BE49-F238E27FC236}">
                <a16:creationId xmlns:a16="http://schemas.microsoft.com/office/drawing/2014/main" id="{68A6843A-ED6A-AF01-6A21-F325F308724A}"/>
              </a:ext>
            </a:extLst>
          </p:cNvPr>
          <p:cNvSpPr txBox="1"/>
          <p:nvPr/>
        </p:nvSpPr>
        <p:spPr>
          <a:xfrm>
            <a:off x="6219981" y="3745691"/>
            <a:ext cx="368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0.</a:t>
            </a:r>
            <a:r>
              <a:rPr lang="sl-SI" sz="800" dirty="0"/>
              <a:t>75</a:t>
            </a:r>
            <a:endParaRPr lang="LID4096" sz="800" dirty="0"/>
          </a:p>
        </p:txBody>
      </p:sp>
      <p:sp>
        <p:nvSpPr>
          <p:cNvPr id="36" name="TextBox 8">
            <a:extLst>
              <a:ext uri="{FF2B5EF4-FFF2-40B4-BE49-F238E27FC236}">
                <a16:creationId xmlns:a16="http://schemas.microsoft.com/office/drawing/2014/main" id="{5C9D5CCE-B78A-AF69-1064-F6FB5A6AE2BA}"/>
              </a:ext>
            </a:extLst>
          </p:cNvPr>
          <p:cNvSpPr txBox="1"/>
          <p:nvPr/>
        </p:nvSpPr>
        <p:spPr>
          <a:xfrm>
            <a:off x="6596106" y="3745691"/>
            <a:ext cx="368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0.5</a:t>
            </a:r>
            <a:r>
              <a:rPr lang="sl-SI" sz="800" dirty="0"/>
              <a:t>0</a:t>
            </a:r>
            <a:endParaRPr lang="LID4096" sz="800" dirty="0"/>
          </a:p>
        </p:txBody>
      </p:sp>
      <p:sp>
        <p:nvSpPr>
          <p:cNvPr id="37" name="TextBox 8">
            <a:extLst>
              <a:ext uri="{FF2B5EF4-FFF2-40B4-BE49-F238E27FC236}">
                <a16:creationId xmlns:a16="http://schemas.microsoft.com/office/drawing/2014/main" id="{3A8B8312-09E7-B698-C8DC-A63B11992797}"/>
              </a:ext>
            </a:extLst>
          </p:cNvPr>
          <p:cNvSpPr txBox="1"/>
          <p:nvPr/>
        </p:nvSpPr>
        <p:spPr>
          <a:xfrm>
            <a:off x="6955811" y="3742224"/>
            <a:ext cx="368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0.25</a:t>
            </a:r>
            <a:endParaRPr lang="LID4096" sz="800" dirty="0"/>
          </a:p>
        </p:txBody>
      </p:sp>
      <p:sp>
        <p:nvSpPr>
          <p:cNvPr id="38" name="TextBox 8">
            <a:extLst>
              <a:ext uri="{FF2B5EF4-FFF2-40B4-BE49-F238E27FC236}">
                <a16:creationId xmlns:a16="http://schemas.microsoft.com/office/drawing/2014/main" id="{6CB4DF0C-E155-E405-E147-BD8A7BE04129}"/>
              </a:ext>
            </a:extLst>
          </p:cNvPr>
          <p:cNvSpPr txBox="1"/>
          <p:nvPr/>
        </p:nvSpPr>
        <p:spPr>
          <a:xfrm>
            <a:off x="5491771" y="4120849"/>
            <a:ext cx="368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0.5</a:t>
            </a:r>
            <a:r>
              <a:rPr lang="sl-SI" sz="800" dirty="0"/>
              <a:t>0</a:t>
            </a:r>
            <a:endParaRPr lang="LID4096" sz="800" dirty="0"/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id="{07B47C24-1165-E219-16DF-844157E8E39D}"/>
              </a:ext>
            </a:extLst>
          </p:cNvPr>
          <p:cNvSpPr txBox="1"/>
          <p:nvPr/>
        </p:nvSpPr>
        <p:spPr>
          <a:xfrm>
            <a:off x="5858666" y="4114505"/>
            <a:ext cx="368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0.</a:t>
            </a:r>
            <a:r>
              <a:rPr lang="sl-SI" sz="800" dirty="0"/>
              <a:t>75</a:t>
            </a:r>
            <a:endParaRPr lang="LID4096" sz="800" dirty="0"/>
          </a:p>
        </p:txBody>
      </p:sp>
      <p:sp>
        <p:nvSpPr>
          <p:cNvPr id="40" name="TextBox 8">
            <a:extLst>
              <a:ext uri="{FF2B5EF4-FFF2-40B4-BE49-F238E27FC236}">
                <a16:creationId xmlns:a16="http://schemas.microsoft.com/office/drawing/2014/main" id="{B7C4439A-1D56-2018-A09E-3154C855E349}"/>
              </a:ext>
            </a:extLst>
          </p:cNvPr>
          <p:cNvSpPr txBox="1"/>
          <p:nvPr/>
        </p:nvSpPr>
        <p:spPr>
          <a:xfrm>
            <a:off x="6208256" y="4108161"/>
            <a:ext cx="368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800" dirty="0"/>
              <a:t>1.00</a:t>
            </a:r>
            <a:endParaRPr lang="LID4096" sz="800" dirty="0"/>
          </a:p>
        </p:txBody>
      </p:sp>
      <p:sp>
        <p:nvSpPr>
          <p:cNvPr id="41" name="TextBox 8">
            <a:extLst>
              <a:ext uri="{FF2B5EF4-FFF2-40B4-BE49-F238E27FC236}">
                <a16:creationId xmlns:a16="http://schemas.microsoft.com/office/drawing/2014/main" id="{D567D61F-0767-C3F0-08BE-4D17B96B3A27}"/>
              </a:ext>
            </a:extLst>
          </p:cNvPr>
          <p:cNvSpPr txBox="1"/>
          <p:nvPr/>
        </p:nvSpPr>
        <p:spPr>
          <a:xfrm>
            <a:off x="6584381" y="4108161"/>
            <a:ext cx="368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800" dirty="0"/>
              <a:t>0.75</a:t>
            </a:r>
            <a:endParaRPr lang="LID4096" sz="800" dirty="0"/>
          </a:p>
        </p:txBody>
      </p:sp>
      <p:sp>
        <p:nvSpPr>
          <p:cNvPr id="42" name="TextBox 8">
            <a:extLst>
              <a:ext uri="{FF2B5EF4-FFF2-40B4-BE49-F238E27FC236}">
                <a16:creationId xmlns:a16="http://schemas.microsoft.com/office/drawing/2014/main" id="{C88D746B-FDE8-CE7E-6903-D9E07387A21A}"/>
              </a:ext>
            </a:extLst>
          </p:cNvPr>
          <p:cNvSpPr txBox="1"/>
          <p:nvPr/>
        </p:nvSpPr>
        <p:spPr>
          <a:xfrm>
            <a:off x="6944086" y="4104694"/>
            <a:ext cx="368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800" dirty="0"/>
              <a:t>0.50</a:t>
            </a:r>
            <a:endParaRPr lang="LID4096" sz="800" dirty="0"/>
          </a:p>
        </p:txBody>
      </p:sp>
      <p:sp>
        <p:nvSpPr>
          <p:cNvPr id="43" name="TextBox 8">
            <a:extLst>
              <a:ext uri="{FF2B5EF4-FFF2-40B4-BE49-F238E27FC236}">
                <a16:creationId xmlns:a16="http://schemas.microsoft.com/office/drawing/2014/main" id="{A63D3C7E-417C-1324-A2E1-561E2DF4DBA8}"/>
              </a:ext>
            </a:extLst>
          </p:cNvPr>
          <p:cNvSpPr txBox="1"/>
          <p:nvPr/>
        </p:nvSpPr>
        <p:spPr>
          <a:xfrm>
            <a:off x="5503496" y="4492415"/>
            <a:ext cx="368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0.25</a:t>
            </a:r>
            <a:endParaRPr lang="LID4096" sz="800" dirty="0"/>
          </a:p>
        </p:txBody>
      </p:sp>
      <p:sp>
        <p:nvSpPr>
          <p:cNvPr id="44" name="TextBox 8">
            <a:extLst>
              <a:ext uri="{FF2B5EF4-FFF2-40B4-BE49-F238E27FC236}">
                <a16:creationId xmlns:a16="http://schemas.microsoft.com/office/drawing/2014/main" id="{F92FC4A4-5C98-AFA2-EA2C-185290FCDECA}"/>
              </a:ext>
            </a:extLst>
          </p:cNvPr>
          <p:cNvSpPr txBox="1"/>
          <p:nvPr/>
        </p:nvSpPr>
        <p:spPr>
          <a:xfrm>
            <a:off x="5870391" y="4486071"/>
            <a:ext cx="368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0.</a:t>
            </a:r>
            <a:r>
              <a:rPr lang="sl-SI" sz="800" dirty="0"/>
              <a:t>50</a:t>
            </a:r>
            <a:endParaRPr lang="LID4096" sz="800" dirty="0"/>
          </a:p>
        </p:txBody>
      </p:sp>
      <p:sp>
        <p:nvSpPr>
          <p:cNvPr id="45" name="TextBox 8">
            <a:extLst>
              <a:ext uri="{FF2B5EF4-FFF2-40B4-BE49-F238E27FC236}">
                <a16:creationId xmlns:a16="http://schemas.microsoft.com/office/drawing/2014/main" id="{6E78512E-2840-B58B-74CB-40E43C2D49E2}"/>
              </a:ext>
            </a:extLst>
          </p:cNvPr>
          <p:cNvSpPr txBox="1"/>
          <p:nvPr/>
        </p:nvSpPr>
        <p:spPr>
          <a:xfrm>
            <a:off x="6219981" y="4479727"/>
            <a:ext cx="368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800" dirty="0"/>
              <a:t>0.75</a:t>
            </a:r>
            <a:endParaRPr lang="LID4096" sz="800" dirty="0"/>
          </a:p>
        </p:txBody>
      </p:sp>
      <p:sp>
        <p:nvSpPr>
          <p:cNvPr id="46" name="TextBox 8">
            <a:extLst>
              <a:ext uri="{FF2B5EF4-FFF2-40B4-BE49-F238E27FC236}">
                <a16:creationId xmlns:a16="http://schemas.microsoft.com/office/drawing/2014/main" id="{029DA2C5-4FE3-052F-2FDC-0B4E56EBE02B}"/>
              </a:ext>
            </a:extLst>
          </p:cNvPr>
          <p:cNvSpPr txBox="1"/>
          <p:nvPr/>
        </p:nvSpPr>
        <p:spPr>
          <a:xfrm>
            <a:off x="6596106" y="4479727"/>
            <a:ext cx="368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0.</a:t>
            </a:r>
            <a:r>
              <a:rPr lang="sl-SI" sz="800" dirty="0"/>
              <a:t>50</a:t>
            </a:r>
            <a:endParaRPr lang="LID4096" sz="800" dirty="0"/>
          </a:p>
        </p:txBody>
      </p:sp>
      <p:sp>
        <p:nvSpPr>
          <p:cNvPr id="47" name="TextBox 8">
            <a:extLst>
              <a:ext uri="{FF2B5EF4-FFF2-40B4-BE49-F238E27FC236}">
                <a16:creationId xmlns:a16="http://schemas.microsoft.com/office/drawing/2014/main" id="{FE99C44C-76A7-F7FB-91CA-79A28CEAFBCD}"/>
              </a:ext>
            </a:extLst>
          </p:cNvPr>
          <p:cNvSpPr txBox="1"/>
          <p:nvPr/>
        </p:nvSpPr>
        <p:spPr>
          <a:xfrm>
            <a:off x="6955811" y="4476260"/>
            <a:ext cx="368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0.25</a:t>
            </a:r>
            <a:endParaRPr lang="LID4096" sz="800" dirty="0"/>
          </a:p>
        </p:txBody>
      </p:sp>
      <p:sp>
        <p:nvSpPr>
          <p:cNvPr id="48" name="TextBox 8">
            <a:extLst>
              <a:ext uri="{FF2B5EF4-FFF2-40B4-BE49-F238E27FC236}">
                <a16:creationId xmlns:a16="http://schemas.microsoft.com/office/drawing/2014/main" id="{AAA8FB23-5D9E-1E11-91CD-18671AF71134}"/>
              </a:ext>
            </a:extLst>
          </p:cNvPr>
          <p:cNvSpPr txBox="1"/>
          <p:nvPr/>
        </p:nvSpPr>
        <p:spPr>
          <a:xfrm>
            <a:off x="5491476" y="4841190"/>
            <a:ext cx="368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0.</a:t>
            </a:r>
            <a:r>
              <a:rPr lang="sl-SI" sz="800" dirty="0"/>
              <a:t>13</a:t>
            </a:r>
            <a:endParaRPr lang="LID4096" sz="800" dirty="0"/>
          </a:p>
        </p:txBody>
      </p:sp>
      <p:sp>
        <p:nvSpPr>
          <p:cNvPr id="49" name="TextBox 8">
            <a:extLst>
              <a:ext uri="{FF2B5EF4-FFF2-40B4-BE49-F238E27FC236}">
                <a16:creationId xmlns:a16="http://schemas.microsoft.com/office/drawing/2014/main" id="{19EFD26A-5ABA-7792-5534-218736C3F03B}"/>
              </a:ext>
            </a:extLst>
          </p:cNvPr>
          <p:cNvSpPr txBox="1"/>
          <p:nvPr/>
        </p:nvSpPr>
        <p:spPr>
          <a:xfrm>
            <a:off x="5858371" y="4834846"/>
            <a:ext cx="368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0.25</a:t>
            </a:r>
            <a:endParaRPr lang="LID4096" sz="800" dirty="0"/>
          </a:p>
        </p:txBody>
      </p:sp>
      <p:sp>
        <p:nvSpPr>
          <p:cNvPr id="50" name="TextBox 8">
            <a:extLst>
              <a:ext uri="{FF2B5EF4-FFF2-40B4-BE49-F238E27FC236}">
                <a16:creationId xmlns:a16="http://schemas.microsoft.com/office/drawing/2014/main" id="{0B70ADBF-74F4-F7D3-03F1-3F1E9C7AB684}"/>
              </a:ext>
            </a:extLst>
          </p:cNvPr>
          <p:cNvSpPr txBox="1"/>
          <p:nvPr/>
        </p:nvSpPr>
        <p:spPr>
          <a:xfrm>
            <a:off x="6207961" y="4828502"/>
            <a:ext cx="368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0.</a:t>
            </a:r>
            <a:r>
              <a:rPr lang="sl-SI" sz="800" dirty="0"/>
              <a:t>50</a:t>
            </a:r>
            <a:endParaRPr lang="LID4096" sz="800" dirty="0"/>
          </a:p>
        </p:txBody>
      </p:sp>
      <p:sp>
        <p:nvSpPr>
          <p:cNvPr id="51" name="TextBox 8">
            <a:extLst>
              <a:ext uri="{FF2B5EF4-FFF2-40B4-BE49-F238E27FC236}">
                <a16:creationId xmlns:a16="http://schemas.microsoft.com/office/drawing/2014/main" id="{AD11943F-4CFF-6F19-5279-7E57EBD691CC}"/>
              </a:ext>
            </a:extLst>
          </p:cNvPr>
          <p:cNvSpPr txBox="1"/>
          <p:nvPr/>
        </p:nvSpPr>
        <p:spPr>
          <a:xfrm>
            <a:off x="6584086" y="4828502"/>
            <a:ext cx="368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0.25</a:t>
            </a:r>
            <a:endParaRPr lang="LID4096" sz="800" dirty="0"/>
          </a:p>
        </p:txBody>
      </p:sp>
      <p:sp>
        <p:nvSpPr>
          <p:cNvPr id="52" name="TextBox 8">
            <a:extLst>
              <a:ext uri="{FF2B5EF4-FFF2-40B4-BE49-F238E27FC236}">
                <a16:creationId xmlns:a16="http://schemas.microsoft.com/office/drawing/2014/main" id="{6CB4F4E9-6889-6604-6338-37809BB4D063}"/>
              </a:ext>
            </a:extLst>
          </p:cNvPr>
          <p:cNvSpPr txBox="1"/>
          <p:nvPr/>
        </p:nvSpPr>
        <p:spPr>
          <a:xfrm>
            <a:off x="6943791" y="4825035"/>
            <a:ext cx="368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0.</a:t>
            </a:r>
            <a:r>
              <a:rPr lang="sl-SI" sz="800" dirty="0"/>
              <a:t>13</a:t>
            </a:r>
            <a:endParaRPr lang="LID4096" sz="800" dirty="0"/>
          </a:p>
        </p:txBody>
      </p:sp>
      <p:cxnSp>
        <p:nvCxnSpPr>
          <p:cNvPr id="165" name="Raven puščični povezovalnik 164">
            <a:extLst>
              <a:ext uri="{FF2B5EF4-FFF2-40B4-BE49-F238E27FC236}">
                <a16:creationId xmlns:a16="http://schemas.microsoft.com/office/drawing/2014/main" id="{CA88DF6C-D735-A20D-47FC-7C0A11E70281}"/>
              </a:ext>
            </a:extLst>
          </p:cNvPr>
          <p:cNvCxnSpPr>
            <a:cxnSpLocks/>
          </p:cNvCxnSpPr>
          <p:nvPr/>
        </p:nvCxnSpPr>
        <p:spPr>
          <a:xfrm>
            <a:off x="4003308" y="3941349"/>
            <a:ext cx="1067481" cy="106052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Raven puščični povezovalnik 167">
            <a:extLst>
              <a:ext uri="{FF2B5EF4-FFF2-40B4-BE49-F238E27FC236}">
                <a16:creationId xmlns:a16="http://schemas.microsoft.com/office/drawing/2014/main" id="{8C361DCF-2791-1F97-A02B-FA8FDA83E6B9}"/>
              </a:ext>
            </a:extLst>
          </p:cNvPr>
          <p:cNvCxnSpPr>
            <a:cxnSpLocks/>
          </p:cNvCxnSpPr>
          <p:nvPr/>
        </p:nvCxnSpPr>
        <p:spPr>
          <a:xfrm>
            <a:off x="5593750" y="5286339"/>
            <a:ext cx="1585299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Raven puščični povezovalnik 169">
            <a:extLst>
              <a:ext uri="{FF2B5EF4-FFF2-40B4-BE49-F238E27FC236}">
                <a16:creationId xmlns:a16="http://schemas.microsoft.com/office/drawing/2014/main" id="{4FB197CE-19EE-6FAF-07F2-41529A8C4977}"/>
              </a:ext>
            </a:extLst>
          </p:cNvPr>
          <p:cNvCxnSpPr>
            <a:cxnSpLocks/>
          </p:cNvCxnSpPr>
          <p:nvPr/>
        </p:nvCxnSpPr>
        <p:spPr>
          <a:xfrm rot="16200000">
            <a:off x="6660552" y="4225867"/>
            <a:ext cx="1585299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PoljeZBesedilom 170">
            <a:extLst>
              <a:ext uri="{FF2B5EF4-FFF2-40B4-BE49-F238E27FC236}">
                <a16:creationId xmlns:a16="http://schemas.microsoft.com/office/drawing/2014/main" id="{A61F4B6A-DE09-2E35-4380-9AABADC77466}"/>
              </a:ext>
            </a:extLst>
          </p:cNvPr>
          <p:cNvSpPr txBox="1"/>
          <p:nvPr/>
        </p:nvSpPr>
        <p:spPr>
          <a:xfrm rot="5400000">
            <a:off x="6815603" y="4484905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1400" dirty="0"/>
              <a:t>height</a:t>
            </a:r>
          </a:p>
        </p:txBody>
      </p:sp>
      <p:sp>
        <p:nvSpPr>
          <p:cNvPr id="172" name="PoljeZBesedilom 171">
            <a:extLst>
              <a:ext uri="{FF2B5EF4-FFF2-40B4-BE49-F238E27FC236}">
                <a16:creationId xmlns:a16="http://schemas.microsoft.com/office/drawing/2014/main" id="{62910C81-F3A9-2707-C6EB-B506E36E798F}"/>
              </a:ext>
            </a:extLst>
          </p:cNvPr>
          <p:cNvSpPr txBox="1"/>
          <p:nvPr/>
        </p:nvSpPr>
        <p:spPr>
          <a:xfrm>
            <a:off x="6114299" y="5288739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1400" dirty="0"/>
              <a:t>width</a:t>
            </a:r>
          </a:p>
        </p:txBody>
      </p:sp>
      <p:sp>
        <p:nvSpPr>
          <p:cNvPr id="173" name="PoljeZBesedilom 172">
            <a:extLst>
              <a:ext uri="{FF2B5EF4-FFF2-40B4-BE49-F238E27FC236}">
                <a16:creationId xmlns:a16="http://schemas.microsoft.com/office/drawing/2014/main" id="{7A86DBFF-3479-D62F-31BF-34364A26D1E0}"/>
              </a:ext>
            </a:extLst>
          </p:cNvPr>
          <p:cNvSpPr txBox="1"/>
          <p:nvPr/>
        </p:nvSpPr>
        <p:spPr>
          <a:xfrm rot="2690782">
            <a:off x="3663776" y="4365552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1400" dirty="0"/>
              <a:t>length – main axis</a:t>
            </a:r>
          </a:p>
        </p:txBody>
      </p:sp>
      <p:pic>
        <p:nvPicPr>
          <p:cNvPr id="106" name="Picture 105" descr="A diagram of different colors of squares&#10;&#10;Description automatically generated">
            <a:extLst>
              <a:ext uri="{FF2B5EF4-FFF2-40B4-BE49-F238E27FC236}">
                <a16:creationId xmlns:a16="http://schemas.microsoft.com/office/drawing/2014/main" id="{206E46FB-597B-1BF8-2133-D646F2D56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788" y="1526265"/>
            <a:ext cx="4219820" cy="412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801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104</Words>
  <Application>Microsoft Office PowerPoint</Application>
  <PresentationFormat>Widescreen</PresentationFormat>
  <Paragraphs>61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Jakob Baumgartner</dc:creator>
  <cp:lastModifiedBy>Jakob Baumgartner</cp:lastModifiedBy>
  <cp:revision>20</cp:revision>
  <dcterms:created xsi:type="dcterms:W3CDTF">2023-07-20T19:50:13Z</dcterms:created>
  <dcterms:modified xsi:type="dcterms:W3CDTF">2023-07-21T12:09:48Z</dcterms:modified>
</cp:coreProperties>
</file>