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125" d="100"/>
          <a:sy n="125" d="100"/>
        </p:scale>
        <p:origin x="-89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88B3-03A1-A484-0790-BBCAB798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F0B0-2A9C-F26B-E394-24331D39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5DED-5D87-5B79-5D87-810509C3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AC04-EBF3-BF54-D64A-9110A8E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06D0-850A-4F96-D50F-3D514A89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133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FCD7-6F99-C599-E1A3-9F6BAA2B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5DC31-E569-451F-5A4F-1CB3ECE3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BF76-5C98-265A-31C1-51D503D8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758D-4B0B-9AED-4BD6-1A023A28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E9A6-A30B-156E-D477-C863BCC4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90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ED6E4-5EED-E725-2028-1DC717074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6BAD0-9305-BCCE-3512-12D54D6D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C7853-67E5-2CC7-8143-28BAFA67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6E6C-F725-42E7-5535-CA31113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F722-7E1B-5CC3-9F18-5A071165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345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3BE8-B697-4DE2-449F-DE8ADF38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4281-FC9E-98F1-086A-A9F50023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C60E-8832-482A-368C-734E599B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C2A1-612D-0392-33DF-F165B6E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B8F9-E6BF-BF6D-EFEC-C2F72746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291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1203-2F31-2430-C3F4-2CE249C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E7B0-7ECA-6D3A-BF17-5557D531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FF52-4064-68D0-207F-98EAB785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D2CE-4C39-E16A-CDDF-B515E0A2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3BF8-29E9-63E7-36EE-EFB1FAB8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339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062A-F540-EC39-3B41-DC779A59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F0F0-0630-AD01-884E-79893D9D2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48617-780F-0B8E-52A4-76095292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13AFC-BF67-6F62-A7B8-566B65ED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C210-A23F-A16D-1A2E-A77E5C3C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087D-E8F0-89A8-53DC-9F9008E4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418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DA5-66A9-0A18-B7E3-F401057B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CEF05-C9A9-293F-CBA9-12888EC3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98A5-E401-9FB0-AA56-C14F94F1E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F566D-7195-FA43-C856-A215B467D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A0973-6247-36E6-B7D9-03372127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B8C15-E56B-825C-D6F8-26F570F5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9953-344D-3837-AA12-7034C988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508E-6F13-BB93-771A-FACEA5DE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90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F97A-9246-3CB7-DC4B-2AD933A6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881CD-85E4-CFC9-6E65-A6D90826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105B6-FFBC-6BDA-0311-1A1B16F8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F47EB-3C00-3DE8-BC18-2F590BD8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514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92E67-B385-F6C7-C0D5-F53E951F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FF497-1ACF-25AE-DC9B-A66964AC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78141-630D-039B-2188-3EFEA7EB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6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2CE-8C99-D5B5-B8A7-96CF803E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1F75-2ADD-BF47-78AF-D714107F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45C86-D9A9-B6F1-A5B7-BDB8289F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C7F41-3B86-A77E-A6ED-D7D93AF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677B1-8C97-2E4B-6408-649B8D59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8853-7A5A-93C7-25D9-9614808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444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1C9-BDC7-36C3-C2F0-3A1DD76E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5F6B9-470C-31A0-208B-462155AC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A46B-4BF1-59C7-8A18-3FC48C92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7F63B-547C-5A54-F608-9DB97E53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D6A5-D8A1-C61E-DB46-3304095B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1C001-F724-F6C1-52A2-BF567FF3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97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75538-1DE5-DAEF-81EF-C9B9849A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CE8D-861B-0B42-F49A-6DB2CD77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6B6E1-3090-4C0B-A2B9-CEADCEF75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A971-2D55-4FE7-B08E-855976FB6F83}" type="datetimeFigureOut">
              <a:rPr lang="LID4096" smtClean="0"/>
              <a:t>07/20/2023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270D0-C855-E6D7-983D-430FBECF0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50E21-E97B-F154-A47C-4DE9798F5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9F36-79DF-4DAE-AE2F-2D813145D2F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368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C496-F4E4-7BB3-C0AB-6F4BC6C2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2404-012A-1B57-33F9-BFD799190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527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9EC4-D167-D7F1-7AD1-00A3EA21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3956-DB83-0C58-C49D-94E645CE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27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45E85F-2D9A-BC6C-3003-4573C36C737E}"/>
              </a:ext>
            </a:extLst>
          </p:cNvPr>
          <p:cNvSpPr/>
          <p:nvPr/>
        </p:nvSpPr>
        <p:spPr>
          <a:xfrm>
            <a:off x="4048225" y="2785695"/>
            <a:ext cx="37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31DEE-308F-55DB-8A5D-C0EA9F416CBB}"/>
              </a:ext>
            </a:extLst>
          </p:cNvPr>
          <p:cNvSpPr/>
          <p:nvPr/>
        </p:nvSpPr>
        <p:spPr>
          <a:xfrm>
            <a:off x="4048225" y="2785695"/>
            <a:ext cx="540000" cy="54000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86869E-2CAC-2B28-739F-DE2968F01C08}"/>
              </a:ext>
            </a:extLst>
          </p:cNvPr>
          <p:cNvSpPr txBox="1"/>
          <p:nvPr/>
        </p:nvSpPr>
        <p:spPr>
          <a:xfrm>
            <a:off x="404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0.25</a:t>
            </a:r>
            <a:endParaRPr lang="LID4096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6B1C5-8DC2-BE98-8CAE-374E66347B59}"/>
              </a:ext>
            </a:extLst>
          </p:cNvPr>
          <p:cNvSpPr/>
          <p:nvPr/>
        </p:nvSpPr>
        <p:spPr>
          <a:xfrm>
            <a:off x="4588225" y="2785695"/>
            <a:ext cx="540000" cy="540000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4FD4D-3481-D298-EC42-E5E9460D0647}"/>
              </a:ext>
            </a:extLst>
          </p:cNvPr>
          <p:cNvSpPr txBox="1"/>
          <p:nvPr/>
        </p:nvSpPr>
        <p:spPr>
          <a:xfrm>
            <a:off x="458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0.50</a:t>
            </a:r>
            <a:endParaRPr lang="LID4096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15D19D-D78E-1203-80B8-1CDFCCB2A7E0}"/>
              </a:ext>
            </a:extLst>
          </p:cNvPr>
          <p:cNvSpPr/>
          <p:nvPr/>
        </p:nvSpPr>
        <p:spPr>
          <a:xfrm>
            <a:off x="5128225" y="2785695"/>
            <a:ext cx="540000" cy="540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60626-8F44-796C-0F6B-52B341AB8D1E}"/>
              </a:ext>
            </a:extLst>
          </p:cNvPr>
          <p:cNvSpPr txBox="1"/>
          <p:nvPr/>
        </p:nvSpPr>
        <p:spPr>
          <a:xfrm>
            <a:off x="512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0.75</a:t>
            </a:r>
            <a:endParaRPr lang="LID4096" sz="1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75B09A-D969-C48F-738D-0860D6B33270}"/>
              </a:ext>
            </a:extLst>
          </p:cNvPr>
          <p:cNvSpPr/>
          <p:nvPr/>
        </p:nvSpPr>
        <p:spPr>
          <a:xfrm>
            <a:off x="5668225" y="2785695"/>
            <a:ext cx="540000" cy="54000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50E74-4AE7-E971-7141-77C54B34C902}"/>
              </a:ext>
            </a:extLst>
          </p:cNvPr>
          <p:cNvSpPr txBox="1"/>
          <p:nvPr/>
        </p:nvSpPr>
        <p:spPr>
          <a:xfrm>
            <a:off x="566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1.00</a:t>
            </a:r>
            <a:endParaRPr lang="LID4096" sz="13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E79ACD-C0F6-BD96-3EAF-DD671CC64E4D}"/>
              </a:ext>
            </a:extLst>
          </p:cNvPr>
          <p:cNvSpPr/>
          <p:nvPr/>
        </p:nvSpPr>
        <p:spPr>
          <a:xfrm>
            <a:off x="6208225" y="2785695"/>
            <a:ext cx="540000" cy="540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2F865-A4DE-AFA1-1933-7E0144EF0077}"/>
              </a:ext>
            </a:extLst>
          </p:cNvPr>
          <p:cNvSpPr txBox="1"/>
          <p:nvPr/>
        </p:nvSpPr>
        <p:spPr>
          <a:xfrm>
            <a:off x="620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-0.75</a:t>
            </a:r>
            <a:endParaRPr lang="LID4096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B1B00-81B9-0E4F-2CD5-3A987D2A1D29}"/>
              </a:ext>
            </a:extLst>
          </p:cNvPr>
          <p:cNvSpPr/>
          <p:nvPr/>
        </p:nvSpPr>
        <p:spPr>
          <a:xfrm>
            <a:off x="6748225" y="2785695"/>
            <a:ext cx="540000" cy="540000"/>
          </a:xfrm>
          <a:prstGeom prst="rect">
            <a:avLst/>
          </a:prstGeom>
          <a:solidFill>
            <a:schemeClr val="accent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B57FF-D48D-031B-CD58-4FF7CD242C38}"/>
              </a:ext>
            </a:extLst>
          </p:cNvPr>
          <p:cNvSpPr txBox="1"/>
          <p:nvPr/>
        </p:nvSpPr>
        <p:spPr>
          <a:xfrm>
            <a:off x="6748225" y="2901806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-0. 5</a:t>
            </a:r>
            <a:endParaRPr lang="LID4096" sz="13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298748-827E-D5B1-3655-6B403BE738DF}"/>
              </a:ext>
            </a:extLst>
          </p:cNvPr>
          <p:cNvSpPr/>
          <p:nvPr/>
        </p:nvSpPr>
        <p:spPr>
          <a:xfrm>
            <a:off x="7288225" y="2785695"/>
            <a:ext cx="540000" cy="53999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DAD683-2A45-A002-7290-CEA67E96B311}"/>
              </a:ext>
            </a:extLst>
          </p:cNvPr>
          <p:cNvSpPr txBox="1"/>
          <p:nvPr/>
        </p:nvSpPr>
        <p:spPr>
          <a:xfrm>
            <a:off x="7288225" y="2904151"/>
            <a:ext cx="540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-0.25</a:t>
            </a:r>
            <a:endParaRPr lang="LID4096" sz="13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66C6D2-C22C-9981-E4A8-E7C275BE5F85}"/>
              </a:ext>
            </a:extLst>
          </p:cNvPr>
          <p:cNvCxnSpPr/>
          <p:nvPr/>
        </p:nvCxnSpPr>
        <p:spPr>
          <a:xfrm flipH="1">
            <a:off x="4454538" y="3520422"/>
            <a:ext cx="28717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63D1BE-E2FA-772D-143F-1B90017FD9AE}"/>
              </a:ext>
            </a:extLst>
          </p:cNvPr>
          <p:cNvSpPr txBox="1"/>
          <p:nvPr/>
        </p:nvSpPr>
        <p:spPr>
          <a:xfrm>
            <a:off x="5077625" y="3520422"/>
            <a:ext cx="19907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velocity axis direction</a:t>
            </a:r>
            <a:endParaRPr lang="LID4096" sz="1300" dirty="0"/>
          </a:p>
        </p:txBody>
      </p:sp>
    </p:spTree>
    <p:extLst>
      <p:ext uri="{BB962C8B-B14F-4D97-AF65-F5344CB8AC3E}">
        <p14:creationId xmlns:p14="http://schemas.microsoft.com/office/powerpoint/2010/main" val="184613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ED0E5-CFE1-BD8E-BC2D-9EFD1D256BCA}"/>
              </a:ext>
            </a:extLst>
          </p:cNvPr>
          <p:cNvSpPr>
            <a:spLocks noChangeAspect="1"/>
          </p:cNvSpPr>
          <p:nvPr/>
        </p:nvSpPr>
        <p:spPr>
          <a:xfrm>
            <a:off x="2578100" y="1930400"/>
            <a:ext cx="18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F8172-FD52-B40F-A8A6-C9CE8419AB9E}"/>
              </a:ext>
            </a:extLst>
          </p:cNvPr>
          <p:cNvSpPr>
            <a:spLocks/>
          </p:cNvSpPr>
          <p:nvPr/>
        </p:nvSpPr>
        <p:spPr>
          <a:xfrm>
            <a:off x="2578100" y="19304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B3EE9D-2A37-357F-1671-126F3622A250}"/>
              </a:ext>
            </a:extLst>
          </p:cNvPr>
          <p:cNvSpPr>
            <a:spLocks/>
          </p:cNvSpPr>
          <p:nvPr/>
        </p:nvSpPr>
        <p:spPr>
          <a:xfrm>
            <a:off x="2578100" y="22904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7C5BB-216D-5736-373E-ABB640327678}"/>
              </a:ext>
            </a:extLst>
          </p:cNvPr>
          <p:cNvSpPr>
            <a:spLocks/>
          </p:cNvSpPr>
          <p:nvPr/>
        </p:nvSpPr>
        <p:spPr>
          <a:xfrm>
            <a:off x="2578100" y="26504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3F7DC-8811-B57F-A554-7C1A6E9BC3B9}"/>
              </a:ext>
            </a:extLst>
          </p:cNvPr>
          <p:cNvSpPr>
            <a:spLocks/>
          </p:cNvSpPr>
          <p:nvPr/>
        </p:nvSpPr>
        <p:spPr>
          <a:xfrm>
            <a:off x="2578100" y="30104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400037-A756-02A8-E7B1-A9CD51A0956E}"/>
              </a:ext>
            </a:extLst>
          </p:cNvPr>
          <p:cNvSpPr>
            <a:spLocks/>
          </p:cNvSpPr>
          <p:nvPr/>
        </p:nvSpPr>
        <p:spPr>
          <a:xfrm>
            <a:off x="2578100" y="33704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CB0C0F-8ACA-0987-C1D6-6CA033B7DAD7}"/>
              </a:ext>
            </a:extLst>
          </p:cNvPr>
          <p:cNvSpPr>
            <a:spLocks/>
          </p:cNvSpPr>
          <p:nvPr/>
        </p:nvSpPr>
        <p:spPr>
          <a:xfrm>
            <a:off x="2942500" y="19304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07CDD4-A150-3093-D330-70AA74E1F378}"/>
              </a:ext>
            </a:extLst>
          </p:cNvPr>
          <p:cNvSpPr>
            <a:spLocks/>
          </p:cNvSpPr>
          <p:nvPr/>
        </p:nvSpPr>
        <p:spPr>
          <a:xfrm>
            <a:off x="2946900" y="22904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2880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Baumgartner</dc:creator>
  <cp:lastModifiedBy>Jakob Baumgartner</cp:lastModifiedBy>
  <cp:revision>4</cp:revision>
  <dcterms:created xsi:type="dcterms:W3CDTF">2023-07-20T19:50:13Z</dcterms:created>
  <dcterms:modified xsi:type="dcterms:W3CDTF">2023-07-20T20:20:18Z</dcterms:modified>
</cp:coreProperties>
</file>