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0"/>
    <a:srgbClr val="FFB858"/>
    <a:srgbClr val="E08F4E"/>
    <a:srgbClr val="BA7741"/>
    <a:srgbClr val="2C70AE"/>
    <a:srgbClr val="2358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200" d="100"/>
          <a:sy n="200" d="100"/>
        </p:scale>
        <p:origin x="115" y="-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88B3-03A1-A484-0790-BBCAB798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0B0-2A9C-F26B-E394-24331D39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5DED-5D87-5B79-5D87-810509C3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AC04-EBF3-BF54-D64A-9110A8E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06D0-850A-4F96-D50F-3D514A89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13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FCD7-6F99-C599-E1A3-9F6BAA2B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DC31-E569-451F-5A4F-1CB3ECE3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BF76-5C98-265A-31C1-51D503D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758D-4B0B-9AED-4BD6-1A023A28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E9A6-A30B-156E-D477-C863BCC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90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ED6E4-5EED-E725-2028-1DC717074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6BAD0-9305-BCCE-3512-12D54D6D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7853-67E5-2CC7-8143-28BAFA67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6E6C-F725-42E7-5535-CA31113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F722-7E1B-5CC3-9F18-5A07116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34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BE8-B697-4DE2-449F-DE8ADF3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4281-FC9E-98F1-086A-A9F50023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C60E-8832-482A-368C-734E599B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C2A1-612D-0392-33DF-F165B6E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B8F9-E6BF-BF6D-EFEC-C2F72746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91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1203-2F31-2430-C3F4-2CE249C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E7B0-7ECA-6D3A-BF17-5557D531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FF52-4064-68D0-207F-98EAB785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D2CE-4C39-E16A-CDDF-B515E0A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3BF8-29E9-63E7-36EE-EFB1FAB8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39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062A-F540-EC39-3B41-DC779A59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F0F0-0630-AD01-884E-79893D9D2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8617-780F-0B8E-52A4-76095292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3AFC-BF67-6F62-A7B8-566B65ED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C210-A23F-A16D-1A2E-A77E5C3C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087D-E8F0-89A8-53DC-9F9008E4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418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DA5-66A9-0A18-B7E3-F401057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CEF05-C9A9-293F-CBA9-12888EC3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98A5-E401-9FB0-AA56-C14F94F1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566D-7195-FA43-C856-A215B467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A0973-6247-36E6-B7D9-03372127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B8C15-E56B-825C-D6F8-26F570F5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9953-344D-3837-AA12-7034C988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508E-6F13-BB93-771A-FACEA5D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9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F97A-9246-3CB7-DC4B-2AD933A6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881CD-85E4-CFC9-6E65-A6D90826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105B6-FFBC-6BDA-0311-1A1B16F8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F47EB-3C00-3DE8-BC18-2F590BD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51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2E67-B385-F6C7-C0D5-F53E951F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FF497-1ACF-25AE-DC9B-A66964AC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8141-630D-039B-2188-3EFEA7EB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E-8C99-D5B5-B8A7-96CF803E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1F75-2ADD-BF47-78AF-D714107F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5C86-D9A9-B6F1-A5B7-BDB8289F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7F41-3B86-A77E-A6ED-D7D93AF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77B1-8C97-2E4B-6408-649B8D59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8853-7A5A-93C7-25D9-9614808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44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C9-BDC7-36C3-C2F0-3A1DD76E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5F6B9-470C-31A0-208B-462155AC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A46B-4BF1-59C7-8A18-3FC48C92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7F63B-547C-5A54-F608-9DB97E53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D6A5-D8A1-C61E-DB46-3304095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1C001-F724-F6C1-52A2-BF567FF3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9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75538-1DE5-DAEF-81EF-C9B9849A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CE8D-861B-0B42-F49A-6DB2CD77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B6E1-3090-4C0B-A2B9-CEADCEF75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70D0-C855-E6D7-983D-430FBECF0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0E21-E97B-F154-A47C-4DE9798F5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36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496-F4E4-7BB3-C0AB-6F4BC6C2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2404-012A-1B57-33F9-BFD799190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527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9EC4-D167-D7F1-7AD1-00A3EA21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3956-DB83-0C58-C49D-94E645CE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27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45E85F-2D9A-BC6C-3003-4573C36C737E}"/>
              </a:ext>
            </a:extLst>
          </p:cNvPr>
          <p:cNvSpPr/>
          <p:nvPr/>
        </p:nvSpPr>
        <p:spPr>
          <a:xfrm>
            <a:off x="4048225" y="2785695"/>
            <a:ext cx="37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31DEE-308F-55DB-8A5D-C0EA9F416CBB}"/>
              </a:ext>
            </a:extLst>
          </p:cNvPr>
          <p:cNvSpPr/>
          <p:nvPr/>
        </p:nvSpPr>
        <p:spPr>
          <a:xfrm>
            <a:off x="4048225" y="2785695"/>
            <a:ext cx="540000" cy="54000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6869E-2CAC-2B28-739F-DE2968F01C08}"/>
              </a:ext>
            </a:extLst>
          </p:cNvPr>
          <p:cNvSpPr txBox="1"/>
          <p:nvPr/>
        </p:nvSpPr>
        <p:spPr>
          <a:xfrm>
            <a:off x="40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0.25</a:t>
            </a:r>
            <a:endParaRPr lang="LID4096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6B1C5-8DC2-BE98-8CAE-374E66347B59}"/>
              </a:ext>
            </a:extLst>
          </p:cNvPr>
          <p:cNvSpPr/>
          <p:nvPr/>
        </p:nvSpPr>
        <p:spPr>
          <a:xfrm>
            <a:off x="4588225" y="2785695"/>
            <a:ext cx="54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4FD4D-3481-D298-EC42-E5E9460D0647}"/>
              </a:ext>
            </a:extLst>
          </p:cNvPr>
          <p:cNvSpPr txBox="1"/>
          <p:nvPr/>
        </p:nvSpPr>
        <p:spPr>
          <a:xfrm>
            <a:off x="458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0.50</a:t>
            </a:r>
            <a:endParaRPr lang="LID4096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5D19D-D78E-1203-80B8-1CDFCCB2A7E0}"/>
              </a:ext>
            </a:extLst>
          </p:cNvPr>
          <p:cNvSpPr/>
          <p:nvPr/>
        </p:nvSpPr>
        <p:spPr>
          <a:xfrm>
            <a:off x="5128225" y="2785695"/>
            <a:ext cx="540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0626-8F44-796C-0F6B-52B341AB8D1E}"/>
              </a:ext>
            </a:extLst>
          </p:cNvPr>
          <p:cNvSpPr txBox="1"/>
          <p:nvPr/>
        </p:nvSpPr>
        <p:spPr>
          <a:xfrm>
            <a:off x="512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0.75</a:t>
            </a:r>
            <a:endParaRPr lang="LID4096" sz="1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75B09A-D969-C48F-738D-0860D6B33270}"/>
              </a:ext>
            </a:extLst>
          </p:cNvPr>
          <p:cNvSpPr/>
          <p:nvPr/>
        </p:nvSpPr>
        <p:spPr>
          <a:xfrm>
            <a:off x="5668225" y="2785695"/>
            <a:ext cx="540000" cy="54000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50E74-4AE7-E971-7141-77C54B34C902}"/>
              </a:ext>
            </a:extLst>
          </p:cNvPr>
          <p:cNvSpPr txBox="1"/>
          <p:nvPr/>
        </p:nvSpPr>
        <p:spPr>
          <a:xfrm>
            <a:off x="566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1.00</a:t>
            </a:r>
            <a:endParaRPr lang="LID4096" sz="1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E79ACD-C0F6-BD96-3EAF-DD671CC64E4D}"/>
              </a:ext>
            </a:extLst>
          </p:cNvPr>
          <p:cNvSpPr/>
          <p:nvPr/>
        </p:nvSpPr>
        <p:spPr>
          <a:xfrm>
            <a:off x="6208225" y="2785695"/>
            <a:ext cx="540000" cy="540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F865-A4DE-AFA1-1933-7E0144EF0077}"/>
              </a:ext>
            </a:extLst>
          </p:cNvPr>
          <p:cNvSpPr txBox="1"/>
          <p:nvPr/>
        </p:nvSpPr>
        <p:spPr>
          <a:xfrm>
            <a:off x="620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-0.75</a:t>
            </a:r>
            <a:endParaRPr lang="LID4096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B1B00-81B9-0E4F-2CD5-3A987D2A1D29}"/>
              </a:ext>
            </a:extLst>
          </p:cNvPr>
          <p:cNvSpPr/>
          <p:nvPr/>
        </p:nvSpPr>
        <p:spPr>
          <a:xfrm>
            <a:off x="6748225" y="2785695"/>
            <a:ext cx="54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B57FF-D48D-031B-CD58-4FF7CD242C38}"/>
              </a:ext>
            </a:extLst>
          </p:cNvPr>
          <p:cNvSpPr txBox="1"/>
          <p:nvPr/>
        </p:nvSpPr>
        <p:spPr>
          <a:xfrm>
            <a:off x="67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-0. 5</a:t>
            </a:r>
            <a:endParaRPr lang="LID4096" sz="13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98748-827E-D5B1-3655-6B403BE738DF}"/>
              </a:ext>
            </a:extLst>
          </p:cNvPr>
          <p:cNvSpPr/>
          <p:nvPr/>
        </p:nvSpPr>
        <p:spPr>
          <a:xfrm>
            <a:off x="7288225" y="2785695"/>
            <a:ext cx="540000" cy="539999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DAD683-2A45-A002-7290-CEA67E96B311}"/>
              </a:ext>
            </a:extLst>
          </p:cNvPr>
          <p:cNvSpPr txBox="1"/>
          <p:nvPr/>
        </p:nvSpPr>
        <p:spPr>
          <a:xfrm>
            <a:off x="7288225" y="2904151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-0.25</a:t>
            </a:r>
            <a:endParaRPr lang="LID4096" sz="13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66C6D2-C22C-9981-E4A8-E7C275BE5F85}"/>
              </a:ext>
            </a:extLst>
          </p:cNvPr>
          <p:cNvCxnSpPr/>
          <p:nvPr/>
        </p:nvCxnSpPr>
        <p:spPr>
          <a:xfrm flipH="1">
            <a:off x="4454538" y="3520422"/>
            <a:ext cx="2871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63D1BE-E2FA-772D-143F-1B90017FD9AE}"/>
              </a:ext>
            </a:extLst>
          </p:cNvPr>
          <p:cNvSpPr txBox="1"/>
          <p:nvPr/>
        </p:nvSpPr>
        <p:spPr>
          <a:xfrm>
            <a:off x="5077625" y="3520422"/>
            <a:ext cx="19907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velocity axis direction</a:t>
            </a:r>
            <a:endParaRPr lang="LID4096" sz="1300" dirty="0"/>
          </a:p>
        </p:txBody>
      </p:sp>
    </p:spTree>
    <p:extLst>
      <p:ext uri="{BB962C8B-B14F-4D97-AF65-F5344CB8AC3E}">
        <p14:creationId xmlns:p14="http://schemas.microsoft.com/office/powerpoint/2010/main" val="18461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">
            <a:extLst>
              <a:ext uri="{FF2B5EF4-FFF2-40B4-BE49-F238E27FC236}">
                <a16:creationId xmlns:a16="http://schemas.microsoft.com/office/drawing/2014/main" id="{C70BAE44-332A-EF81-C35C-C45E339562E1}"/>
              </a:ext>
            </a:extLst>
          </p:cNvPr>
          <p:cNvSpPr>
            <a:spLocks noChangeAspect="1"/>
          </p:cNvSpPr>
          <p:nvPr/>
        </p:nvSpPr>
        <p:spPr>
          <a:xfrm>
            <a:off x="610120" y="1685073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D6CA3D50-7A0C-539B-2B69-DA3F51F3FB66}"/>
              </a:ext>
            </a:extLst>
          </p:cNvPr>
          <p:cNvSpPr>
            <a:spLocks/>
          </p:cNvSpPr>
          <p:nvPr/>
        </p:nvSpPr>
        <p:spPr>
          <a:xfrm>
            <a:off x="610120" y="1685073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856F2DE0-D3C8-857F-4EBE-0E1666C2EEBB}"/>
              </a:ext>
            </a:extLst>
          </p:cNvPr>
          <p:cNvSpPr>
            <a:spLocks/>
          </p:cNvSpPr>
          <p:nvPr/>
        </p:nvSpPr>
        <p:spPr>
          <a:xfrm>
            <a:off x="610120" y="204507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3991DD22-BE31-34D5-EC5D-01980C73B66D}"/>
              </a:ext>
            </a:extLst>
          </p:cNvPr>
          <p:cNvSpPr>
            <a:spLocks/>
          </p:cNvSpPr>
          <p:nvPr/>
        </p:nvSpPr>
        <p:spPr>
          <a:xfrm>
            <a:off x="610120" y="240507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3F304470-2EFA-46ED-A26E-EDA279D9CED5}"/>
              </a:ext>
            </a:extLst>
          </p:cNvPr>
          <p:cNvSpPr>
            <a:spLocks/>
          </p:cNvSpPr>
          <p:nvPr/>
        </p:nvSpPr>
        <p:spPr>
          <a:xfrm>
            <a:off x="610120" y="276507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054BD6D2-536D-7A0E-E682-DDDA89D4874D}"/>
              </a:ext>
            </a:extLst>
          </p:cNvPr>
          <p:cNvSpPr>
            <a:spLocks/>
          </p:cNvSpPr>
          <p:nvPr/>
        </p:nvSpPr>
        <p:spPr>
          <a:xfrm>
            <a:off x="610120" y="3125073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9" name="Rectangle 14">
            <a:extLst>
              <a:ext uri="{FF2B5EF4-FFF2-40B4-BE49-F238E27FC236}">
                <a16:creationId xmlns:a16="http://schemas.microsoft.com/office/drawing/2014/main" id="{96A3CE63-EE52-5134-E8D5-124BEF8511CA}"/>
              </a:ext>
            </a:extLst>
          </p:cNvPr>
          <p:cNvSpPr>
            <a:spLocks/>
          </p:cNvSpPr>
          <p:nvPr/>
        </p:nvSpPr>
        <p:spPr>
          <a:xfrm>
            <a:off x="974520" y="168507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FB9CF588-BAF3-0511-B00B-8C558B1BABAB}"/>
              </a:ext>
            </a:extLst>
          </p:cNvPr>
          <p:cNvSpPr>
            <a:spLocks/>
          </p:cNvSpPr>
          <p:nvPr/>
        </p:nvSpPr>
        <p:spPr>
          <a:xfrm>
            <a:off x="974520" y="204371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43C7462E-5FAD-C196-5A29-BA7CAD1A4878}"/>
              </a:ext>
            </a:extLst>
          </p:cNvPr>
          <p:cNvSpPr>
            <a:spLocks/>
          </p:cNvSpPr>
          <p:nvPr/>
        </p:nvSpPr>
        <p:spPr>
          <a:xfrm>
            <a:off x="974520" y="2402353"/>
            <a:ext cx="360000" cy="360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7DF2E758-E2DA-C6D8-10C0-A690B2A5B1F2}"/>
              </a:ext>
            </a:extLst>
          </p:cNvPr>
          <p:cNvSpPr>
            <a:spLocks/>
          </p:cNvSpPr>
          <p:nvPr/>
        </p:nvSpPr>
        <p:spPr>
          <a:xfrm>
            <a:off x="974520" y="276235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5E959002-BF7F-BA47-E93C-4E03B0504010}"/>
              </a:ext>
            </a:extLst>
          </p:cNvPr>
          <p:cNvSpPr>
            <a:spLocks/>
          </p:cNvSpPr>
          <p:nvPr/>
        </p:nvSpPr>
        <p:spPr>
          <a:xfrm>
            <a:off x="974520" y="312235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35AD8426-BA3E-8632-978A-D8710FB2067F}"/>
              </a:ext>
            </a:extLst>
          </p:cNvPr>
          <p:cNvSpPr>
            <a:spLocks/>
          </p:cNvSpPr>
          <p:nvPr/>
        </p:nvSpPr>
        <p:spPr>
          <a:xfrm>
            <a:off x="1334520" y="168371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BB080EFC-4773-ECEA-7401-871D6A68F9DE}"/>
              </a:ext>
            </a:extLst>
          </p:cNvPr>
          <p:cNvSpPr>
            <a:spLocks/>
          </p:cNvSpPr>
          <p:nvPr/>
        </p:nvSpPr>
        <p:spPr>
          <a:xfrm>
            <a:off x="1334520" y="2043713"/>
            <a:ext cx="360000" cy="360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29900959-070B-284A-E842-D12C6BBC2062}"/>
              </a:ext>
            </a:extLst>
          </p:cNvPr>
          <p:cNvSpPr>
            <a:spLocks/>
          </p:cNvSpPr>
          <p:nvPr/>
        </p:nvSpPr>
        <p:spPr>
          <a:xfrm>
            <a:off x="1334520" y="2405073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0E5597E9-2E9F-277B-0C80-D7C7812FAB85}"/>
              </a:ext>
            </a:extLst>
          </p:cNvPr>
          <p:cNvSpPr>
            <a:spLocks/>
          </p:cNvSpPr>
          <p:nvPr/>
        </p:nvSpPr>
        <p:spPr>
          <a:xfrm>
            <a:off x="1334520" y="2763713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4F37B59-A8BD-8E91-BF4A-03E3EB7A5FA1}"/>
              </a:ext>
            </a:extLst>
          </p:cNvPr>
          <p:cNvSpPr>
            <a:spLocks/>
          </p:cNvSpPr>
          <p:nvPr/>
        </p:nvSpPr>
        <p:spPr>
          <a:xfrm>
            <a:off x="1334520" y="3123713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D4E0C7E7-9180-7F26-6874-F6DBF914DD9E}"/>
              </a:ext>
            </a:extLst>
          </p:cNvPr>
          <p:cNvSpPr>
            <a:spLocks/>
          </p:cNvSpPr>
          <p:nvPr/>
        </p:nvSpPr>
        <p:spPr>
          <a:xfrm>
            <a:off x="1698920" y="168371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0" name="Rectangle 15">
            <a:extLst>
              <a:ext uri="{FF2B5EF4-FFF2-40B4-BE49-F238E27FC236}">
                <a16:creationId xmlns:a16="http://schemas.microsoft.com/office/drawing/2014/main" id="{CC83B1D0-D2AE-0E0F-F431-3E44F9023124}"/>
              </a:ext>
            </a:extLst>
          </p:cNvPr>
          <p:cNvSpPr>
            <a:spLocks/>
          </p:cNvSpPr>
          <p:nvPr/>
        </p:nvSpPr>
        <p:spPr>
          <a:xfrm>
            <a:off x="1698920" y="2042353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52ACBA05-8B9B-773A-E228-77A1503097EF}"/>
              </a:ext>
            </a:extLst>
          </p:cNvPr>
          <p:cNvSpPr>
            <a:spLocks/>
          </p:cNvSpPr>
          <p:nvPr/>
        </p:nvSpPr>
        <p:spPr>
          <a:xfrm>
            <a:off x="1695620" y="2406433"/>
            <a:ext cx="3666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0991EB5D-7D66-1339-D530-60055751E0FE}"/>
              </a:ext>
            </a:extLst>
          </p:cNvPr>
          <p:cNvSpPr>
            <a:spLocks/>
          </p:cNvSpPr>
          <p:nvPr/>
        </p:nvSpPr>
        <p:spPr>
          <a:xfrm>
            <a:off x="1698920" y="2760993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C1A57512-BD05-CA1B-9949-8FC26D3748FA}"/>
              </a:ext>
            </a:extLst>
          </p:cNvPr>
          <p:cNvSpPr>
            <a:spLocks/>
          </p:cNvSpPr>
          <p:nvPr/>
        </p:nvSpPr>
        <p:spPr>
          <a:xfrm>
            <a:off x="1698920" y="3120993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4" name="Rectangle 14">
            <a:extLst>
              <a:ext uri="{FF2B5EF4-FFF2-40B4-BE49-F238E27FC236}">
                <a16:creationId xmlns:a16="http://schemas.microsoft.com/office/drawing/2014/main" id="{3A1BD250-3530-4CBC-0170-5F1FF134A7D8}"/>
              </a:ext>
            </a:extLst>
          </p:cNvPr>
          <p:cNvSpPr>
            <a:spLocks/>
          </p:cNvSpPr>
          <p:nvPr/>
        </p:nvSpPr>
        <p:spPr>
          <a:xfrm>
            <a:off x="2058920" y="1683713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5" name="Rectangle 15">
            <a:extLst>
              <a:ext uri="{FF2B5EF4-FFF2-40B4-BE49-F238E27FC236}">
                <a16:creationId xmlns:a16="http://schemas.microsoft.com/office/drawing/2014/main" id="{D4CBA051-DF86-68DB-216D-3C90DA5CEBE6}"/>
              </a:ext>
            </a:extLst>
          </p:cNvPr>
          <p:cNvSpPr>
            <a:spLocks/>
          </p:cNvSpPr>
          <p:nvPr/>
        </p:nvSpPr>
        <p:spPr>
          <a:xfrm>
            <a:off x="2058920" y="2042353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7AAEFBE6-699D-3E1A-A56F-24EE97919FCF}"/>
              </a:ext>
            </a:extLst>
          </p:cNvPr>
          <p:cNvSpPr>
            <a:spLocks/>
          </p:cNvSpPr>
          <p:nvPr/>
        </p:nvSpPr>
        <p:spPr>
          <a:xfrm>
            <a:off x="2058920" y="2403713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F5E5BF79-84CA-63B3-3AB5-1D82D8F83DBF}"/>
              </a:ext>
            </a:extLst>
          </p:cNvPr>
          <p:cNvSpPr>
            <a:spLocks/>
          </p:cNvSpPr>
          <p:nvPr/>
        </p:nvSpPr>
        <p:spPr>
          <a:xfrm>
            <a:off x="2058920" y="2760993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0202389F-16E5-122C-3CDB-ABCAA9740574}"/>
              </a:ext>
            </a:extLst>
          </p:cNvPr>
          <p:cNvSpPr>
            <a:spLocks/>
          </p:cNvSpPr>
          <p:nvPr/>
        </p:nvSpPr>
        <p:spPr>
          <a:xfrm>
            <a:off x="2058920" y="3120993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769C5556-5AAF-5B3F-CE2A-06F84F968748}"/>
              </a:ext>
            </a:extLst>
          </p:cNvPr>
          <p:cNvSpPr txBox="1"/>
          <p:nvPr/>
        </p:nvSpPr>
        <p:spPr>
          <a:xfrm>
            <a:off x="601320" y="1754631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13</a:t>
            </a:r>
            <a:endParaRPr lang="LID4096" sz="700" dirty="0"/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id="{2DF0D4F6-B45A-8BE5-A6F1-3522DDF4C4B0}"/>
              </a:ext>
            </a:extLst>
          </p:cNvPr>
          <p:cNvSpPr txBox="1"/>
          <p:nvPr/>
        </p:nvSpPr>
        <p:spPr>
          <a:xfrm>
            <a:off x="968215" y="1748287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id="{4A9267F3-4053-FD84-EB27-78141C8B96C8}"/>
              </a:ext>
            </a:extLst>
          </p:cNvPr>
          <p:cNvSpPr txBox="1"/>
          <p:nvPr/>
        </p:nvSpPr>
        <p:spPr>
          <a:xfrm>
            <a:off x="1317805" y="1741943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50</a:t>
            </a:r>
            <a:endParaRPr lang="LID4096" sz="700" dirty="0"/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3F2B09C0-FE10-FEAB-DEB5-1AE86161BA4F}"/>
              </a:ext>
            </a:extLst>
          </p:cNvPr>
          <p:cNvSpPr txBox="1"/>
          <p:nvPr/>
        </p:nvSpPr>
        <p:spPr>
          <a:xfrm>
            <a:off x="1693930" y="1741943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C2470D74-8E1F-F4CB-6CD9-FA86256F3625}"/>
              </a:ext>
            </a:extLst>
          </p:cNvPr>
          <p:cNvSpPr txBox="1"/>
          <p:nvPr/>
        </p:nvSpPr>
        <p:spPr>
          <a:xfrm>
            <a:off x="2053635" y="1738476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-13</a:t>
            </a:r>
            <a:endParaRPr lang="LID4096" sz="700" dirty="0"/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16B9F44A-245C-FB1E-D8F1-3BC77792DFE4}"/>
              </a:ext>
            </a:extLst>
          </p:cNvPr>
          <p:cNvSpPr txBox="1"/>
          <p:nvPr/>
        </p:nvSpPr>
        <p:spPr>
          <a:xfrm>
            <a:off x="610120" y="2122341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5" name="TextBox 8">
            <a:extLst>
              <a:ext uri="{FF2B5EF4-FFF2-40B4-BE49-F238E27FC236}">
                <a16:creationId xmlns:a16="http://schemas.microsoft.com/office/drawing/2014/main" id="{617FB2BE-7866-0E4A-23E6-C42FDAD15B5F}"/>
              </a:ext>
            </a:extLst>
          </p:cNvPr>
          <p:cNvSpPr txBox="1"/>
          <p:nvPr/>
        </p:nvSpPr>
        <p:spPr>
          <a:xfrm>
            <a:off x="977015" y="211599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id="{86C98FB9-BB2C-BF5C-C992-276576AA1690}"/>
              </a:ext>
            </a:extLst>
          </p:cNvPr>
          <p:cNvSpPr txBox="1"/>
          <p:nvPr/>
        </p:nvSpPr>
        <p:spPr>
          <a:xfrm>
            <a:off x="1326605" y="21096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87" name="TextBox 8">
            <a:extLst>
              <a:ext uri="{FF2B5EF4-FFF2-40B4-BE49-F238E27FC236}">
                <a16:creationId xmlns:a16="http://schemas.microsoft.com/office/drawing/2014/main" id="{C36E93DE-E2B5-CDEC-7876-FD6DC4603C2F}"/>
              </a:ext>
            </a:extLst>
          </p:cNvPr>
          <p:cNvSpPr txBox="1"/>
          <p:nvPr/>
        </p:nvSpPr>
        <p:spPr>
          <a:xfrm>
            <a:off x="1702730" y="21096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88" name="TextBox 8">
            <a:extLst>
              <a:ext uri="{FF2B5EF4-FFF2-40B4-BE49-F238E27FC236}">
                <a16:creationId xmlns:a16="http://schemas.microsoft.com/office/drawing/2014/main" id="{3137CC23-FAC9-7C03-892A-2B847DD8065B}"/>
              </a:ext>
            </a:extLst>
          </p:cNvPr>
          <p:cNvSpPr txBox="1"/>
          <p:nvPr/>
        </p:nvSpPr>
        <p:spPr>
          <a:xfrm>
            <a:off x="2062435" y="210618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89" name="TextBox 8">
            <a:extLst>
              <a:ext uri="{FF2B5EF4-FFF2-40B4-BE49-F238E27FC236}">
                <a16:creationId xmlns:a16="http://schemas.microsoft.com/office/drawing/2014/main" id="{2E954B9E-65C4-62EF-7D12-C0AD4A9F129E}"/>
              </a:ext>
            </a:extLst>
          </p:cNvPr>
          <p:cNvSpPr txBox="1"/>
          <p:nvPr/>
        </p:nvSpPr>
        <p:spPr>
          <a:xfrm>
            <a:off x="598395" y="2484811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0.5</a:t>
            </a:r>
            <a:r>
              <a:rPr lang="sl-SI" sz="700" dirty="0"/>
              <a:t>0</a:t>
            </a:r>
            <a:endParaRPr lang="LID4096" sz="700" dirty="0"/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E6300397-606C-C9E4-808C-6FE5A1FD9E14}"/>
              </a:ext>
            </a:extLst>
          </p:cNvPr>
          <p:cNvSpPr txBox="1"/>
          <p:nvPr/>
        </p:nvSpPr>
        <p:spPr>
          <a:xfrm>
            <a:off x="965290" y="247846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id="{0F97A3E1-A357-F704-649A-5A4B42041878}"/>
              </a:ext>
            </a:extLst>
          </p:cNvPr>
          <p:cNvSpPr txBox="1"/>
          <p:nvPr/>
        </p:nvSpPr>
        <p:spPr>
          <a:xfrm>
            <a:off x="1314880" y="247212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1.00</a:t>
            </a:r>
            <a:endParaRPr lang="LID4096" sz="800" dirty="0"/>
          </a:p>
        </p:txBody>
      </p:sp>
      <p:sp>
        <p:nvSpPr>
          <p:cNvPr id="92" name="TextBox 8">
            <a:extLst>
              <a:ext uri="{FF2B5EF4-FFF2-40B4-BE49-F238E27FC236}">
                <a16:creationId xmlns:a16="http://schemas.microsoft.com/office/drawing/2014/main" id="{A3FE3F25-409C-F4E4-4680-A1774DBF0BAE}"/>
              </a:ext>
            </a:extLst>
          </p:cNvPr>
          <p:cNvSpPr txBox="1"/>
          <p:nvPr/>
        </p:nvSpPr>
        <p:spPr>
          <a:xfrm>
            <a:off x="1691005" y="247212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93" name="TextBox 8">
            <a:extLst>
              <a:ext uri="{FF2B5EF4-FFF2-40B4-BE49-F238E27FC236}">
                <a16:creationId xmlns:a16="http://schemas.microsoft.com/office/drawing/2014/main" id="{71BF4475-1823-3E7F-49E7-E2AECB3276D7}"/>
              </a:ext>
            </a:extLst>
          </p:cNvPr>
          <p:cNvSpPr txBox="1"/>
          <p:nvPr/>
        </p:nvSpPr>
        <p:spPr>
          <a:xfrm>
            <a:off x="2050710" y="246865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0.50</a:t>
            </a:r>
            <a:endParaRPr lang="LID4096" sz="800" dirty="0"/>
          </a:p>
        </p:txBody>
      </p:sp>
      <p:sp>
        <p:nvSpPr>
          <p:cNvPr id="94" name="TextBox 8">
            <a:extLst>
              <a:ext uri="{FF2B5EF4-FFF2-40B4-BE49-F238E27FC236}">
                <a16:creationId xmlns:a16="http://schemas.microsoft.com/office/drawing/2014/main" id="{94BA381C-4FB8-1E2C-8B0C-05CCF1961829}"/>
              </a:ext>
            </a:extLst>
          </p:cNvPr>
          <p:cNvSpPr txBox="1"/>
          <p:nvPr/>
        </p:nvSpPr>
        <p:spPr>
          <a:xfrm>
            <a:off x="610120" y="2856377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55F8F160-4035-2EFF-F7D7-D2A49A5AF428}"/>
              </a:ext>
            </a:extLst>
          </p:cNvPr>
          <p:cNvSpPr txBox="1"/>
          <p:nvPr/>
        </p:nvSpPr>
        <p:spPr>
          <a:xfrm>
            <a:off x="977015" y="285003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4A8D1249-B042-9AC0-D744-5B703F0E85B0}"/>
              </a:ext>
            </a:extLst>
          </p:cNvPr>
          <p:cNvSpPr txBox="1"/>
          <p:nvPr/>
        </p:nvSpPr>
        <p:spPr>
          <a:xfrm>
            <a:off x="1326605" y="2843689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C7479EEB-8B13-13E7-6C09-C7F004B4BE87}"/>
              </a:ext>
            </a:extLst>
          </p:cNvPr>
          <p:cNvSpPr txBox="1"/>
          <p:nvPr/>
        </p:nvSpPr>
        <p:spPr>
          <a:xfrm>
            <a:off x="1702730" y="2843689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98" name="TextBox 8">
            <a:extLst>
              <a:ext uri="{FF2B5EF4-FFF2-40B4-BE49-F238E27FC236}">
                <a16:creationId xmlns:a16="http://schemas.microsoft.com/office/drawing/2014/main" id="{A56C8A8C-1ADE-B46F-7597-4C8CF6F2E205}"/>
              </a:ext>
            </a:extLst>
          </p:cNvPr>
          <p:cNvSpPr txBox="1"/>
          <p:nvPr/>
        </p:nvSpPr>
        <p:spPr>
          <a:xfrm>
            <a:off x="2062435" y="284022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id="{181D5E47-F576-EE9D-0227-5CAD3D5379C4}"/>
              </a:ext>
            </a:extLst>
          </p:cNvPr>
          <p:cNvSpPr txBox="1"/>
          <p:nvPr/>
        </p:nvSpPr>
        <p:spPr>
          <a:xfrm>
            <a:off x="598100" y="3205152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13</a:t>
            </a:r>
            <a:endParaRPr lang="LID4096" sz="700" dirty="0"/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id="{017F1465-C358-3AE6-997F-B96F4AEFCF77}"/>
              </a:ext>
            </a:extLst>
          </p:cNvPr>
          <p:cNvSpPr txBox="1"/>
          <p:nvPr/>
        </p:nvSpPr>
        <p:spPr>
          <a:xfrm>
            <a:off x="964995" y="319880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101" name="TextBox 8">
            <a:extLst>
              <a:ext uri="{FF2B5EF4-FFF2-40B4-BE49-F238E27FC236}">
                <a16:creationId xmlns:a16="http://schemas.microsoft.com/office/drawing/2014/main" id="{A126DAA1-D045-80B3-5327-6D5D4508AF48}"/>
              </a:ext>
            </a:extLst>
          </p:cNvPr>
          <p:cNvSpPr txBox="1"/>
          <p:nvPr/>
        </p:nvSpPr>
        <p:spPr>
          <a:xfrm>
            <a:off x="1314585" y="3192464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102" name="TextBox 8">
            <a:extLst>
              <a:ext uri="{FF2B5EF4-FFF2-40B4-BE49-F238E27FC236}">
                <a16:creationId xmlns:a16="http://schemas.microsoft.com/office/drawing/2014/main" id="{25CB8AA6-B68B-5717-F828-38E037D11A9E}"/>
              </a:ext>
            </a:extLst>
          </p:cNvPr>
          <p:cNvSpPr txBox="1"/>
          <p:nvPr/>
        </p:nvSpPr>
        <p:spPr>
          <a:xfrm>
            <a:off x="1690710" y="3192464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id="{381FA443-018C-CDAD-3274-ABFFA9787FDA}"/>
              </a:ext>
            </a:extLst>
          </p:cNvPr>
          <p:cNvSpPr txBox="1"/>
          <p:nvPr/>
        </p:nvSpPr>
        <p:spPr>
          <a:xfrm>
            <a:off x="2050415" y="318899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EE524C5F-AA56-A05A-7857-84B26FA44852}"/>
              </a:ext>
            </a:extLst>
          </p:cNvPr>
          <p:cNvSpPr>
            <a:spLocks noChangeAspect="1"/>
          </p:cNvSpPr>
          <p:nvPr/>
        </p:nvSpPr>
        <p:spPr>
          <a:xfrm>
            <a:off x="1042238" y="2112419"/>
            <a:ext cx="1800000" cy="180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7" name="Rectangle 1">
            <a:extLst>
              <a:ext uri="{FF2B5EF4-FFF2-40B4-BE49-F238E27FC236}">
                <a16:creationId xmlns:a16="http://schemas.microsoft.com/office/drawing/2014/main" id="{9584582B-8B6D-50DB-2111-A6CD29F44682}"/>
              </a:ext>
            </a:extLst>
          </p:cNvPr>
          <p:cNvSpPr>
            <a:spLocks noChangeAspect="1"/>
          </p:cNvSpPr>
          <p:nvPr/>
        </p:nvSpPr>
        <p:spPr>
          <a:xfrm>
            <a:off x="1194638" y="2264819"/>
            <a:ext cx="1800000" cy="1800000"/>
          </a:xfrm>
          <a:prstGeom prst="rect">
            <a:avLst/>
          </a:prstGeom>
          <a:solidFill>
            <a:srgbClr val="2358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8" name="Rectangle 1">
            <a:extLst>
              <a:ext uri="{FF2B5EF4-FFF2-40B4-BE49-F238E27FC236}">
                <a16:creationId xmlns:a16="http://schemas.microsoft.com/office/drawing/2014/main" id="{62A60A84-5672-6842-431C-43658443084E}"/>
              </a:ext>
            </a:extLst>
          </p:cNvPr>
          <p:cNvSpPr>
            <a:spLocks noChangeAspect="1"/>
          </p:cNvSpPr>
          <p:nvPr/>
        </p:nvSpPr>
        <p:spPr>
          <a:xfrm>
            <a:off x="1347038" y="2417219"/>
            <a:ext cx="1800000" cy="1800000"/>
          </a:xfrm>
          <a:prstGeom prst="rect">
            <a:avLst/>
          </a:prstGeom>
          <a:solidFill>
            <a:srgbClr val="2C70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9" name="Rectangle 1">
            <a:extLst>
              <a:ext uri="{FF2B5EF4-FFF2-40B4-BE49-F238E27FC236}">
                <a16:creationId xmlns:a16="http://schemas.microsoft.com/office/drawing/2014/main" id="{ADB0548D-16B3-7E33-7351-53D14EC6D8C4}"/>
              </a:ext>
            </a:extLst>
          </p:cNvPr>
          <p:cNvSpPr>
            <a:spLocks noChangeAspect="1"/>
          </p:cNvSpPr>
          <p:nvPr/>
        </p:nvSpPr>
        <p:spPr>
          <a:xfrm>
            <a:off x="1499438" y="2569619"/>
            <a:ext cx="1800000" cy="1800000"/>
          </a:xfrm>
          <a:prstGeom prst="rect">
            <a:avLst/>
          </a:prstGeom>
          <a:solidFill>
            <a:srgbClr val="BA774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0" name="Rectangle 1">
            <a:extLst>
              <a:ext uri="{FF2B5EF4-FFF2-40B4-BE49-F238E27FC236}">
                <a16:creationId xmlns:a16="http://schemas.microsoft.com/office/drawing/2014/main" id="{67FABC69-B90B-263D-FD54-EDE6ED24887F}"/>
              </a:ext>
            </a:extLst>
          </p:cNvPr>
          <p:cNvSpPr>
            <a:spLocks noChangeAspect="1"/>
          </p:cNvSpPr>
          <p:nvPr/>
        </p:nvSpPr>
        <p:spPr>
          <a:xfrm>
            <a:off x="1651838" y="2722019"/>
            <a:ext cx="1800000" cy="1800000"/>
          </a:xfrm>
          <a:prstGeom prst="rect">
            <a:avLst/>
          </a:prstGeom>
          <a:solidFill>
            <a:srgbClr val="E08F4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1" name="Rectangle 1">
            <a:extLst>
              <a:ext uri="{FF2B5EF4-FFF2-40B4-BE49-F238E27FC236}">
                <a16:creationId xmlns:a16="http://schemas.microsoft.com/office/drawing/2014/main" id="{ADFFA5DC-5514-977C-D14C-D6386F1ED568}"/>
              </a:ext>
            </a:extLst>
          </p:cNvPr>
          <p:cNvSpPr>
            <a:spLocks noChangeAspect="1"/>
          </p:cNvSpPr>
          <p:nvPr/>
        </p:nvSpPr>
        <p:spPr>
          <a:xfrm>
            <a:off x="1804238" y="2874419"/>
            <a:ext cx="1800000" cy="1800000"/>
          </a:xfrm>
          <a:prstGeom prst="rect">
            <a:avLst/>
          </a:prstGeom>
          <a:solidFill>
            <a:srgbClr val="FFB85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2" name="Rectangle 1">
            <a:extLst>
              <a:ext uri="{FF2B5EF4-FFF2-40B4-BE49-F238E27FC236}">
                <a16:creationId xmlns:a16="http://schemas.microsoft.com/office/drawing/2014/main" id="{089EEC97-3152-2575-597C-B6271E89E45D}"/>
              </a:ext>
            </a:extLst>
          </p:cNvPr>
          <p:cNvSpPr>
            <a:spLocks noChangeAspect="1"/>
          </p:cNvSpPr>
          <p:nvPr/>
        </p:nvSpPr>
        <p:spPr>
          <a:xfrm>
            <a:off x="1956638" y="3026819"/>
            <a:ext cx="1800000" cy="1800000"/>
          </a:xfrm>
          <a:prstGeom prst="rect">
            <a:avLst/>
          </a:prstGeom>
          <a:solidFill>
            <a:srgbClr val="FFC7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0DB87F98-6711-F8E6-B1BC-C62123CB52F2}"/>
              </a:ext>
            </a:extLst>
          </p:cNvPr>
          <p:cNvSpPr>
            <a:spLocks noChangeAspect="1"/>
          </p:cNvSpPr>
          <p:nvPr/>
        </p:nvSpPr>
        <p:spPr>
          <a:xfrm>
            <a:off x="2109038" y="3179219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ED0E5-CFE1-BD8E-BC2D-9EFD1D256BCA}"/>
              </a:ext>
            </a:extLst>
          </p:cNvPr>
          <p:cNvSpPr>
            <a:spLocks noChangeAspect="1"/>
          </p:cNvSpPr>
          <p:nvPr/>
        </p:nvSpPr>
        <p:spPr>
          <a:xfrm>
            <a:off x="2111734" y="3174462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F8172-FD52-B40F-A8A6-C9CE8419AB9E}"/>
              </a:ext>
            </a:extLst>
          </p:cNvPr>
          <p:cNvSpPr>
            <a:spLocks/>
          </p:cNvSpPr>
          <p:nvPr/>
        </p:nvSpPr>
        <p:spPr>
          <a:xfrm>
            <a:off x="2111734" y="317446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3EE9D-2A37-357F-1671-126F3622A250}"/>
              </a:ext>
            </a:extLst>
          </p:cNvPr>
          <p:cNvSpPr>
            <a:spLocks/>
          </p:cNvSpPr>
          <p:nvPr/>
        </p:nvSpPr>
        <p:spPr>
          <a:xfrm>
            <a:off x="2111734" y="353446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7C5BB-216D-5736-373E-ABB640327678}"/>
              </a:ext>
            </a:extLst>
          </p:cNvPr>
          <p:cNvSpPr>
            <a:spLocks/>
          </p:cNvSpPr>
          <p:nvPr/>
        </p:nvSpPr>
        <p:spPr>
          <a:xfrm>
            <a:off x="2111734" y="389446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3F7DC-8811-B57F-A554-7C1A6E9BC3B9}"/>
              </a:ext>
            </a:extLst>
          </p:cNvPr>
          <p:cNvSpPr>
            <a:spLocks/>
          </p:cNvSpPr>
          <p:nvPr/>
        </p:nvSpPr>
        <p:spPr>
          <a:xfrm>
            <a:off x="2111734" y="425446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00037-A756-02A8-E7B1-A9CD51A0956E}"/>
              </a:ext>
            </a:extLst>
          </p:cNvPr>
          <p:cNvSpPr>
            <a:spLocks/>
          </p:cNvSpPr>
          <p:nvPr/>
        </p:nvSpPr>
        <p:spPr>
          <a:xfrm>
            <a:off x="2111734" y="461446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B0C0F-8ACA-0987-C1D6-6CA033B7DAD7}"/>
              </a:ext>
            </a:extLst>
          </p:cNvPr>
          <p:cNvSpPr>
            <a:spLocks/>
          </p:cNvSpPr>
          <p:nvPr/>
        </p:nvSpPr>
        <p:spPr>
          <a:xfrm>
            <a:off x="2476134" y="317446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7CDD4-A150-3093-D330-70AA74E1F378}"/>
              </a:ext>
            </a:extLst>
          </p:cNvPr>
          <p:cNvSpPr>
            <a:spLocks/>
          </p:cNvSpPr>
          <p:nvPr/>
        </p:nvSpPr>
        <p:spPr>
          <a:xfrm>
            <a:off x="2476134" y="353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31C93F1-50AD-A15E-D646-A82120503291}"/>
              </a:ext>
            </a:extLst>
          </p:cNvPr>
          <p:cNvSpPr>
            <a:spLocks/>
          </p:cNvSpPr>
          <p:nvPr/>
        </p:nvSpPr>
        <p:spPr>
          <a:xfrm>
            <a:off x="2476134" y="3891742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938A76-7038-DD87-21E5-3BF82FB26CF7}"/>
              </a:ext>
            </a:extLst>
          </p:cNvPr>
          <p:cNvSpPr>
            <a:spLocks/>
          </p:cNvSpPr>
          <p:nvPr/>
        </p:nvSpPr>
        <p:spPr>
          <a:xfrm>
            <a:off x="2476134" y="425174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57D6A37-687F-65A0-24E6-AFA8F96B3A15}"/>
              </a:ext>
            </a:extLst>
          </p:cNvPr>
          <p:cNvSpPr>
            <a:spLocks/>
          </p:cNvSpPr>
          <p:nvPr/>
        </p:nvSpPr>
        <p:spPr>
          <a:xfrm>
            <a:off x="2476134" y="461174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9AACC7-DEEA-1213-3FA8-049B4A94DC04}"/>
              </a:ext>
            </a:extLst>
          </p:cNvPr>
          <p:cNvSpPr>
            <a:spLocks/>
          </p:cNvSpPr>
          <p:nvPr/>
        </p:nvSpPr>
        <p:spPr>
          <a:xfrm>
            <a:off x="2836134" y="317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DBB292-168A-8B7D-1263-43F93D8CCAA3}"/>
              </a:ext>
            </a:extLst>
          </p:cNvPr>
          <p:cNvSpPr>
            <a:spLocks/>
          </p:cNvSpPr>
          <p:nvPr/>
        </p:nvSpPr>
        <p:spPr>
          <a:xfrm>
            <a:off x="2836134" y="3533102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0D3CABE-9F94-B063-4886-E23EE418E8EC}"/>
              </a:ext>
            </a:extLst>
          </p:cNvPr>
          <p:cNvSpPr>
            <a:spLocks/>
          </p:cNvSpPr>
          <p:nvPr/>
        </p:nvSpPr>
        <p:spPr>
          <a:xfrm>
            <a:off x="2836134" y="3894462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9BE6C4-A325-9788-34AF-3A2C7759A290}"/>
              </a:ext>
            </a:extLst>
          </p:cNvPr>
          <p:cNvSpPr>
            <a:spLocks/>
          </p:cNvSpPr>
          <p:nvPr/>
        </p:nvSpPr>
        <p:spPr>
          <a:xfrm>
            <a:off x="2836134" y="4253102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64A49C-1F9E-A7AA-8520-6DBF8919C54A}"/>
              </a:ext>
            </a:extLst>
          </p:cNvPr>
          <p:cNvSpPr>
            <a:spLocks/>
          </p:cNvSpPr>
          <p:nvPr/>
        </p:nvSpPr>
        <p:spPr>
          <a:xfrm>
            <a:off x="2836134" y="461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065EF9F-64F9-9AE5-D2DF-E7E49BC4DC2D}"/>
              </a:ext>
            </a:extLst>
          </p:cNvPr>
          <p:cNvSpPr>
            <a:spLocks/>
          </p:cNvSpPr>
          <p:nvPr/>
        </p:nvSpPr>
        <p:spPr>
          <a:xfrm>
            <a:off x="3200534" y="317310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5851CD8-4CBA-7694-E467-675FB14FC762}"/>
              </a:ext>
            </a:extLst>
          </p:cNvPr>
          <p:cNvSpPr>
            <a:spLocks/>
          </p:cNvSpPr>
          <p:nvPr/>
        </p:nvSpPr>
        <p:spPr>
          <a:xfrm>
            <a:off x="3200534" y="353174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7000059-7E53-378C-8E66-CE46DFE36006}"/>
              </a:ext>
            </a:extLst>
          </p:cNvPr>
          <p:cNvSpPr>
            <a:spLocks/>
          </p:cNvSpPr>
          <p:nvPr/>
        </p:nvSpPr>
        <p:spPr>
          <a:xfrm>
            <a:off x="3197234" y="3895822"/>
            <a:ext cx="3666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11D2A56-5DEC-4D19-CDEE-ADE4EE4004A5}"/>
              </a:ext>
            </a:extLst>
          </p:cNvPr>
          <p:cNvSpPr>
            <a:spLocks/>
          </p:cNvSpPr>
          <p:nvPr/>
        </p:nvSpPr>
        <p:spPr>
          <a:xfrm>
            <a:off x="3200534" y="425038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0CCC538-5DFB-D17A-3843-681EB7A72C3D}"/>
              </a:ext>
            </a:extLst>
          </p:cNvPr>
          <p:cNvSpPr>
            <a:spLocks/>
          </p:cNvSpPr>
          <p:nvPr/>
        </p:nvSpPr>
        <p:spPr>
          <a:xfrm>
            <a:off x="3200534" y="461038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54DF8CC8-9932-2FA7-B39F-B8EBCE20B8D6}"/>
              </a:ext>
            </a:extLst>
          </p:cNvPr>
          <p:cNvSpPr>
            <a:spLocks/>
          </p:cNvSpPr>
          <p:nvPr/>
        </p:nvSpPr>
        <p:spPr>
          <a:xfrm>
            <a:off x="3560534" y="317310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8B828E50-2C53-1CBB-08E3-426DFDA67066}"/>
              </a:ext>
            </a:extLst>
          </p:cNvPr>
          <p:cNvSpPr>
            <a:spLocks/>
          </p:cNvSpPr>
          <p:nvPr/>
        </p:nvSpPr>
        <p:spPr>
          <a:xfrm>
            <a:off x="3560534" y="353174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0F8ED21C-2B75-EF28-5F0D-404AC7B8D8E9}"/>
              </a:ext>
            </a:extLst>
          </p:cNvPr>
          <p:cNvSpPr>
            <a:spLocks/>
          </p:cNvSpPr>
          <p:nvPr/>
        </p:nvSpPr>
        <p:spPr>
          <a:xfrm>
            <a:off x="3560534" y="389310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7EF22F73-602B-D9F2-FCAB-DE2199AA5560}"/>
              </a:ext>
            </a:extLst>
          </p:cNvPr>
          <p:cNvSpPr>
            <a:spLocks/>
          </p:cNvSpPr>
          <p:nvPr/>
        </p:nvSpPr>
        <p:spPr>
          <a:xfrm>
            <a:off x="3560534" y="425038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0FD71D44-0FBA-0CE9-E51A-DF92AFA7E534}"/>
              </a:ext>
            </a:extLst>
          </p:cNvPr>
          <p:cNvSpPr>
            <a:spLocks/>
          </p:cNvSpPr>
          <p:nvPr/>
        </p:nvSpPr>
        <p:spPr>
          <a:xfrm>
            <a:off x="3560534" y="461038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F6CF0C5-BE48-F6BB-D843-4B9FAFEEA6E3}"/>
              </a:ext>
            </a:extLst>
          </p:cNvPr>
          <p:cNvSpPr txBox="1"/>
          <p:nvPr/>
        </p:nvSpPr>
        <p:spPr>
          <a:xfrm>
            <a:off x="2102934" y="324402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5ABEFA1-F4F4-3E4D-79CD-EC3EBA5577CF}"/>
              </a:ext>
            </a:extLst>
          </p:cNvPr>
          <p:cNvSpPr txBox="1"/>
          <p:nvPr/>
        </p:nvSpPr>
        <p:spPr>
          <a:xfrm>
            <a:off x="2469829" y="323767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7FE4F-A220-18E0-DA7F-259A2CFC2304}"/>
              </a:ext>
            </a:extLst>
          </p:cNvPr>
          <p:cNvSpPr txBox="1"/>
          <p:nvPr/>
        </p:nvSpPr>
        <p:spPr>
          <a:xfrm>
            <a:off x="2819419" y="323133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C057DC1C-E79A-C6B7-A432-77CBD78A3086}"/>
              </a:ext>
            </a:extLst>
          </p:cNvPr>
          <p:cNvSpPr txBox="1"/>
          <p:nvPr/>
        </p:nvSpPr>
        <p:spPr>
          <a:xfrm>
            <a:off x="3195544" y="323133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0885F290-1D60-D025-3B79-1BCDF26EA17C}"/>
              </a:ext>
            </a:extLst>
          </p:cNvPr>
          <p:cNvSpPr txBox="1"/>
          <p:nvPr/>
        </p:nvSpPr>
        <p:spPr>
          <a:xfrm>
            <a:off x="3555249" y="322786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DCCF770-6276-378C-3671-875A14ACAA04}"/>
              </a:ext>
            </a:extLst>
          </p:cNvPr>
          <p:cNvSpPr txBox="1"/>
          <p:nvPr/>
        </p:nvSpPr>
        <p:spPr>
          <a:xfrm>
            <a:off x="2111734" y="361173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AC1D07E2-F0FB-9AD7-A7EF-CFC470484796}"/>
              </a:ext>
            </a:extLst>
          </p:cNvPr>
          <p:cNvSpPr txBox="1"/>
          <p:nvPr/>
        </p:nvSpPr>
        <p:spPr>
          <a:xfrm>
            <a:off x="2478629" y="360538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68A6843A-ED6A-AF01-6A21-F325F308724A}"/>
              </a:ext>
            </a:extLst>
          </p:cNvPr>
          <p:cNvSpPr txBox="1"/>
          <p:nvPr/>
        </p:nvSpPr>
        <p:spPr>
          <a:xfrm>
            <a:off x="2828219" y="359904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5C9D5CCE-B78A-AF69-1064-F6FB5A6AE2BA}"/>
              </a:ext>
            </a:extLst>
          </p:cNvPr>
          <p:cNvSpPr txBox="1"/>
          <p:nvPr/>
        </p:nvSpPr>
        <p:spPr>
          <a:xfrm>
            <a:off x="3204344" y="359904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3A8B8312-09E7-B698-C8DC-A63B11992797}"/>
              </a:ext>
            </a:extLst>
          </p:cNvPr>
          <p:cNvSpPr txBox="1"/>
          <p:nvPr/>
        </p:nvSpPr>
        <p:spPr>
          <a:xfrm>
            <a:off x="3564049" y="359557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6CB4DF0C-E155-E405-E147-BD8A7BE04129}"/>
              </a:ext>
            </a:extLst>
          </p:cNvPr>
          <p:cNvSpPr txBox="1"/>
          <p:nvPr/>
        </p:nvSpPr>
        <p:spPr>
          <a:xfrm>
            <a:off x="2100009" y="397420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7B47C24-1165-E219-16DF-844157E8E39D}"/>
              </a:ext>
            </a:extLst>
          </p:cNvPr>
          <p:cNvSpPr txBox="1"/>
          <p:nvPr/>
        </p:nvSpPr>
        <p:spPr>
          <a:xfrm>
            <a:off x="2466904" y="396785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B7C4439A-1D56-2018-A09E-3154C855E349}"/>
              </a:ext>
            </a:extLst>
          </p:cNvPr>
          <p:cNvSpPr txBox="1"/>
          <p:nvPr/>
        </p:nvSpPr>
        <p:spPr>
          <a:xfrm>
            <a:off x="2816494" y="396151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1.00</a:t>
            </a:r>
            <a:endParaRPr lang="LID4096" sz="800" dirty="0"/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D567D61F-0767-C3F0-08BE-4D17B96B3A27}"/>
              </a:ext>
            </a:extLst>
          </p:cNvPr>
          <p:cNvSpPr txBox="1"/>
          <p:nvPr/>
        </p:nvSpPr>
        <p:spPr>
          <a:xfrm>
            <a:off x="3192619" y="396151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C88D746B-FDE8-CE7E-6903-D9E07387A21A}"/>
              </a:ext>
            </a:extLst>
          </p:cNvPr>
          <p:cNvSpPr txBox="1"/>
          <p:nvPr/>
        </p:nvSpPr>
        <p:spPr>
          <a:xfrm>
            <a:off x="3552324" y="395804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0.50</a:t>
            </a:r>
            <a:endParaRPr lang="LID4096" sz="800" dirty="0"/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A63D3C7E-417C-1324-A2E1-561E2DF4DBA8}"/>
              </a:ext>
            </a:extLst>
          </p:cNvPr>
          <p:cNvSpPr txBox="1"/>
          <p:nvPr/>
        </p:nvSpPr>
        <p:spPr>
          <a:xfrm>
            <a:off x="2111734" y="434576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F92FC4A4-5C98-AFA2-EA2C-185290FCDECA}"/>
              </a:ext>
            </a:extLst>
          </p:cNvPr>
          <p:cNvSpPr txBox="1"/>
          <p:nvPr/>
        </p:nvSpPr>
        <p:spPr>
          <a:xfrm>
            <a:off x="2478629" y="433942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6E78512E-2840-B58B-74CB-40E43C2D49E2}"/>
              </a:ext>
            </a:extLst>
          </p:cNvPr>
          <p:cNvSpPr txBox="1"/>
          <p:nvPr/>
        </p:nvSpPr>
        <p:spPr>
          <a:xfrm>
            <a:off x="2828219" y="433307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029DA2C5-4FE3-052F-2FDC-0B4E56EBE02B}"/>
              </a:ext>
            </a:extLst>
          </p:cNvPr>
          <p:cNvSpPr txBox="1"/>
          <p:nvPr/>
        </p:nvSpPr>
        <p:spPr>
          <a:xfrm>
            <a:off x="3204344" y="433307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FE99C44C-76A7-F7FB-91CA-79A28CEAFBCD}"/>
              </a:ext>
            </a:extLst>
          </p:cNvPr>
          <p:cNvSpPr txBox="1"/>
          <p:nvPr/>
        </p:nvSpPr>
        <p:spPr>
          <a:xfrm>
            <a:off x="3564049" y="432961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AAA8FB23-5D9E-1E11-91CD-18671AF71134}"/>
              </a:ext>
            </a:extLst>
          </p:cNvPr>
          <p:cNvSpPr txBox="1"/>
          <p:nvPr/>
        </p:nvSpPr>
        <p:spPr>
          <a:xfrm>
            <a:off x="2099714" y="469454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19EFD26A-5ABA-7792-5534-218736C3F03B}"/>
              </a:ext>
            </a:extLst>
          </p:cNvPr>
          <p:cNvSpPr txBox="1"/>
          <p:nvPr/>
        </p:nvSpPr>
        <p:spPr>
          <a:xfrm>
            <a:off x="2466609" y="468819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0B70ADBF-74F4-F7D3-03F1-3F1E9C7AB684}"/>
              </a:ext>
            </a:extLst>
          </p:cNvPr>
          <p:cNvSpPr txBox="1"/>
          <p:nvPr/>
        </p:nvSpPr>
        <p:spPr>
          <a:xfrm>
            <a:off x="2816199" y="46818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AD11943F-4CFF-6F19-5279-7E57EBD691CC}"/>
              </a:ext>
            </a:extLst>
          </p:cNvPr>
          <p:cNvSpPr txBox="1"/>
          <p:nvPr/>
        </p:nvSpPr>
        <p:spPr>
          <a:xfrm>
            <a:off x="3192324" y="468185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6CB4F4E9-6889-6604-6338-37809BB4D063}"/>
              </a:ext>
            </a:extLst>
          </p:cNvPr>
          <p:cNvSpPr txBox="1"/>
          <p:nvPr/>
        </p:nvSpPr>
        <p:spPr>
          <a:xfrm>
            <a:off x="3552029" y="467838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cxnSp>
        <p:nvCxnSpPr>
          <p:cNvPr id="165" name="Raven puščični povezovalnik 164">
            <a:extLst>
              <a:ext uri="{FF2B5EF4-FFF2-40B4-BE49-F238E27FC236}">
                <a16:creationId xmlns:a16="http://schemas.microsoft.com/office/drawing/2014/main" id="{CA88DF6C-D735-A20D-47FC-7C0A11E70281}"/>
              </a:ext>
            </a:extLst>
          </p:cNvPr>
          <p:cNvCxnSpPr>
            <a:cxnSpLocks/>
          </p:cNvCxnSpPr>
          <p:nvPr/>
        </p:nvCxnSpPr>
        <p:spPr>
          <a:xfrm>
            <a:off x="611546" y="3794700"/>
            <a:ext cx="1067481" cy="1060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aven puščični povezovalnik 167">
            <a:extLst>
              <a:ext uri="{FF2B5EF4-FFF2-40B4-BE49-F238E27FC236}">
                <a16:creationId xmlns:a16="http://schemas.microsoft.com/office/drawing/2014/main" id="{8C361DCF-2791-1F97-A02B-FA8FDA83E6B9}"/>
              </a:ext>
            </a:extLst>
          </p:cNvPr>
          <p:cNvCxnSpPr>
            <a:cxnSpLocks/>
          </p:cNvCxnSpPr>
          <p:nvPr/>
        </p:nvCxnSpPr>
        <p:spPr>
          <a:xfrm>
            <a:off x="2201988" y="5139690"/>
            <a:ext cx="15852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aven puščični povezovalnik 169">
            <a:extLst>
              <a:ext uri="{FF2B5EF4-FFF2-40B4-BE49-F238E27FC236}">
                <a16:creationId xmlns:a16="http://schemas.microsoft.com/office/drawing/2014/main" id="{4FB197CE-19EE-6FAF-07F2-41529A8C4977}"/>
              </a:ext>
            </a:extLst>
          </p:cNvPr>
          <p:cNvCxnSpPr>
            <a:cxnSpLocks/>
          </p:cNvCxnSpPr>
          <p:nvPr/>
        </p:nvCxnSpPr>
        <p:spPr>
          <a:xfrm rot="16200000">
            <a:off x="3268790" y="4079218"/>
            <a:ext cx="15852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PoljeZBesedilom 170">
            <a:extLst>
              <a:ext uri="{FF2B5EF4-FFF2-40B4-BE49-F238E27FC236}">
                <a16:creationId xmlns:a16="http://schemas.microsoft.com/office/drawing/2014/main" id="{A61F4B6A-DE09-2E35-4380-9AABADC77466}"/>
              </a:ext>
            </a:extLst>
          </p:cNvPr>
          <p:cNvSpPr txBox="1"/>
          <p:nvPr/>
        </p:nvSpPr>
        <p:spPr>
          <a:xfrm rot="5400000">
            <a:off x="3423841" y="433825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height</a:t>
            </a:r>
          </a:p>
        </p:txBody>
      </p:sp>
      <p:sp>
        <p:nvSpPr>
          <p:cNvPr id="172" name="PoljeZBesedilom 171">
            <a:extLst>
              <a:ext uri="{FF2B5EF4-FFF2-40B4-BE49-F238E27FC236}">
                <a16:creationId xmlns:a16="http://schemas.microsoft.com/office/drawing/2014/main" id="{62910C81-F3A9-2707-C6EB-B506E36E798F}"/>
              </a:ext>
            </a:extLst>
          </p:cNvPr>
          <p:cNvSpPr txBox="1"/>
          <p:nvPr/>
        </p:nvSpPr>
        <p:spPr>
          <a:xfrm>
            <a:off x="2722537" y="514209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width</a:t>
            </a:r>
          </a:p>
        </p:txBody>
      </p:sp>
      <p:sp>
        <p:nvSpPr>
          <p:cNvPr id="173" name="PoljeZBesedilom 172">
            <a:extLst>
              <a:ext uri="{FF2B5EF4-FFF2-40B4-BE49-F238E27FC236}">
                <a16:creationId xmlns:a16="http://schemas.microsoft.com/office/drawing/2014/main" id="{7A86DBFF-3479-D62F-31BF-34364A26D1E0}"/>
              </a:ext>
            </a:extLst>
          </p:cNvPr>
          <p:cNvSpPr txBox="1"/>
          <p:nvPr/>
        </p:nvSpPr>
        <p:spPr>
          <a:xfrm rot="2690782">
            <a:off x="272014" y="421890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length – main axis</a:t>
            </a:r>
          </a:p>
        </p:txBody>
      </p:sp>
    </p:spTree>
    <p:extLst>
      <p:ext uri="{BB962C8B-B14F-4D97-AF65-F5344CB8AC3E}">
        <p14:creationId xmlns:p14="http://schemas.microsoft.com/office/powerpoint/2010/main" val="72880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Širokozaslonsko</PresentationFormat>
  <Paragraphs>61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Baumgartner</dc:creator>
  <cp:lastModifiedBy>Jakob Baumgartner</cp:lastModifiedBy>
  <cp:revision>15</cp:revision>
  <dcterms:created xsi:type="dcterms:W3CDTF">2023-07-20T19:50:13Z</dcterms:created>
  <dcterms:modified xsi:type="dcterms:W3CDTF">2023-07-20T21:01:32Z</dcterms:modified>
</cp:coreProperties>
</file>