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A6CE46-CE6E-4644-BEED-44679D61D4FB}" v="17" dt="2022-01-14T09:26:18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9" autoAdjust="0"/>
    <p:restoredTop sz="77019" autoAdjust="0"/>
  </p:normalViewPr>
  <p:slideViewPr>
    <p:cSldViewPr snapToGrid="0">
      <p:cViewPr varScale="1">
        <p:scale>
          <a:sx n="83" d="100"/>
          <a:sy n="83" d="100"/>
        </p:scale>
        <p:origin x="137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žbot, Miha" userId="5fdfeab2-e3ac-40dc-9f9d-ac602c9b72a8" providerId="ADAL" clId="{62153DEC-60FD-4B65-AAF2-047AF54E6175}"/>
    <pc:docChg chg="undo custSel addSld delSld modSld sldOrd">
      <pc:chgData name="Ožbot, Miha" userId="5fdfeab2-e3ac-40dc-9f9d-ac602c9b72a8" providerId="ADAL" clId="{62153DEC-60FD-4B65-AAF2-047AF54E6175}" dt="2022-01-11T16:02:02.840" v="1906" actId="1076"/>
      <pc:docMkLst>
        <pc:docMk/>
      </pc:docMkLst>
      <pc:sldChg chg="modSp mod setBg">
        <pc:chgData name="Ožbot, Miha" userId="5fdfeab2-e3ac-40dc-9f9d-ac602c9b72a8" providerId="ADAL" clId="{62153DEC-60FD-4B65-AAF2-047AF54E6175}" dt="2021-12-20T13:40:24.095" v="1898"/>
        <pc:sldMkLst>
          <pc:docMk/>
          <pc:sldMk cId="2306695922" sldId="256"/>
        </pc:sldMkLst>
        <pc:spChg chg="mod">
          <ac:chgData name="Ožbot, Miha" userId="5fdfeab2-e3ac-40dc-9f9d-ac602c9b72a8" providerId="ADAL" clId="{62153DEC-60FD-4B65-AAF2-047AF54E6175}" dt="2021-12-17T09:56:03.261" v="88" actId="20577"/>
          <ac:spMkLst>
            <pc:docMk/>
            <pc:sldMk cId="2306695922" sldId="256"/>
            <ac:spMk id="3" creationId="{D7A6C321-F397-4E22-B236-C8D04CA5ABCB}"/>
          </ac:spMkLst>
        </pc:spChg>
        <pc:spChg chg="mod">
          <ac:chgData name="Ožbot, Miha" userId="5fdfeab2-e3ac-40dc-9f9d-ac602c9b72a8" providerId="ADAL" clId="{62153DEC-60FD-4B65-AAF2-047AF54E6175}" dt="2021-12-20T09:12:01.169" v="227" actId="1076"/>
          <ac:spMkLst>
            <pc:docMk/>
            <pc:sldMk cId="2306695922" sldId="256"/>
            <ac:spMk id="9" creationId="{D9C1AB84-EB85-4096-B363-AB43E3FAB5AF}"/>
          </ac:spMkLst>
        </pc:spChg>
      </pc:sldChg>
      <pc:sldChg chg="modSp mod">
        <pc:chgData name="Ožbot, Miha" userId="5fdfeab2-e3ac-40dc-9f9d-ac602c9b72a8" providerId="ADAL" clId="{62153DEC-60FD-4B65-AAF2-047AF54E6175}" dt="2021-12-20T10:30:17.652" v="1705" actId="403"/>
        <pc:sldMkLst>
          <pc:docMk/>
          <pc:sldMk cId="2303196393" sldId="258"/>
        </pc:sldMkLst>
        <pc:spChg chg="mod">
          <ac:chgData name="Ožbot, Miha" userId="5fdfeab2-e3ac-40dc-9f9d-ac602c9b72a8" providerId="ADAL" clId="{62153DEC-60FD-4B65-AAF2-047AF54E6175}" dt="2021-12-20T10:30:17.652" v="1705" actId="403"/>
          <ac:spMkLst>
            <pc:docMk/>
            <pc:sldMk cId="2303196393" sldId="258"/>
            <ac:spMk id="2" creationId="{0C4DE161-DCC0-4D64-A058-82A737413008}"/>
          </ac:spMkLst>
        </pc:spChg>
        <pc:spChg chg="mod">
          <ac:chgData name="Ožbot, Miha" userId="5fdfeab2-e3ac-40dc-9f9d-ac602c9b72a8" providerId="ADAL" clId="{62153DEC-60FD-4B65-AAF2-047AF54E6175}" dt="2021-12-20T10:15:35.715" v="1329" actId="404"/>
          <ac:spMkLst>
            <pc:docMk/>
            <pc:sldMk cId="2303196393" sldId="258"/>
            <ac:spMk id="3" creationId="{C3B87F34-ECD6-40E6-8481-8EE738BD8AC8}"/>
          </ac:spMkLst>
        </pc:spChg>
      </pc:sldChg>
      <pc:sldChg chg="modSp mod">
        <pc:chgData name="Ožbot, Miha" userId="5fdfeab2-e3ac-40dc-9f9d-ac602c9b72a8" providerId="ADAL" clId="{62153DEC-60FD-4B65-AAF2-047AF54E6175}" dt="2021-12-20T10:30:15.988" v="1704" actId="403"/>
        <pc:sldMkLst>
          <pc:docMk/>
          <pc:sldMk cId="2304420781" sldId="259"/>
        </pc:sldMkLst>
        <pc:spChg chg="mod">
          <ac:chgData name="Ožbot, Miha" userId="5fdfeab2-e3ac-40dc-9f9d-ac602c9b72a8" providerId="ADAL" clId="{62153DEC-60FD-4B65-AAF2-047AF54E6175}" dt="2021-12-20T10:30:15.988" v="1704" actId="403"/>
          <ac:spMkLst>
            <pc:docMk/>
            <pc:sldMk cId="2304420781" sldId="259"/>
            <ac:spMk id="2" creationId="{30A53DCD-C361-48EE-A1EC-AAB02DBE8EAD}"/>
          </ac:spMkLst>
        </pc:spChg>
        <pc:spChg chg="mod">
          <ac:chgData name="Ožbot, Miha" userId="5fdfeab2-e3ac-40dc-9f9d-ac602c9b72a8" providerId="ADAL" clId="{62153DEC-60FD-4B65-AAF2-047AF54E6175}" dt="2021-12-20T10:15:39.304" v="1331" actId="27636"/>
          <ac:spMkLst>
            <pc:docMk/>
            <pc:sldMk cId="2304420781" sldId="259"/>
            <ac:spMk id="3" creationId="{CC057A5A-1386-4504-92D6-12D0646861AD}"/>
          </ac:spMkLst>
        </pc:spChg>
      </pc:sldChg>
      <pc:sldChg chg="modSp mod">
        <pc:chgData name="Ožbot, Miha" userId="5fdfeab2-e3ac-40dc-9f9d-ac602c9b72a8" providerId="ADAL" clId="{62153DEC-60FD-4B65-AAF2-047AF54E6175}" dt="2021-12-20T10:15:50.006" v="1335" actId="404"/>
        <pc:sldMkLst>
          <pc:docMk/>
          <pc:sldMk cId="2127684811" sldId="260"/>
        </pc:sldMkLst>
        <pc:spChg chg="mod">
          <ac:chgData name="Ožbot, Miha" userId="5fdfeab2-e3ac-40dc-9f9d-ac602c9b72a8" providerId="ADAL" clId="{62153DEC-60FD-4B65-AAF2-047AF54E6175}" dt="2021-12-20T10:15:50.006" v="1335" actId="404"/>
          <ac:spMkLst>
            <pc:docMk/>
            <pc:sldMk cId="2127684811" sldId="260"/>
            <ac:spMk id="3" creationId="{F71C263A-AAFB-46A0-A5A7-A5AB68D13205}"/>
          </ac:spMkLst>
        </pc:spChg>
        <pc:spChg chg="mod">
          <ac:chgData name="Ožbot, Miha" userId="5fdfeab2-e3ac-40dc-9f9d-ac602c9b72a8" providerId="ADAL" clId="{62153DEC-60FD-4B65-AAF2-047AF54E6175}" dt="2021-12-17T09:54:09.445" v="86" actId="14100"/>
          <ac:spMkLst>
            <pc:docMk/>
            <pc:sldMk cId="2127684811" sldId="260"/>
            <ac:spMk id="4" creationId="{29F4EC29-CF04-4B1E-96AC-E7A86318716D}"/>
          </ac:spMkLst>
        </pc:spChg>
      </pc:sldChg>
      <pc:sldChg chg="modSp mod">
        <pc:chgData name="Ožbot, Miha" userId="5fdfeab2-e3ac-40dc-9f9d-ac602c9b72a8" providerId="ADAL" clId="{62153DEC-60FD-4B65-AAF2-047AF54E6175}" dt="2022-01-11T16:02:02.840" v="1906" actId="1076"/>
        <pc:sldMkLst>
          <pc:docMk/>
          <pc:sldMk cId="44485608" sldId="262"/>
        </pc:sldMkLst>
        <pc:spChg chg="mod">
          <ac:chgData name="Ožbot, Miha" userId="5fdfeab2-e3ac-40dc-9f9d-ac602c9b72a8" providerId="ADAL" clId="{62153DEC-60FD-4B65-AAF2-047AF54E6175}" dt="2021-12-20T10:08:10.109" v="1126" actId="14100"/>
          <ac:spMkLst>
            <pc:docMk/>
            <pc:sldMk cId="44485608" sldId="262"/>
            <ac:spMk id="21" creationId="{3E7DA33C-416C-4ECB-A91E-FC7E0855EAE0}"/>
          </ac:spMkLst>
        </pc:spChg>
        <pc:spChg chg="mod">
          <ac:chgData name="Ožbot, Miha" userId="5fdfeab2-e3ac-40dc-9f9d-ac602c9b72a8" providerId="ADAL" clId="{62153DEC-60FD-4B65-AAF2-047AF54E6175}" dt="2021-12-20T10:07:45.485" v="1118" actId="20577"/>
          <ac:spMkLst>
            <pc:docMk/>
            <pc:sldMk cId="44485608" sldId="262"/>
            <ac:spMk id="23" creationId="{C1B99A68-C8EA-40C9-A08B-C4C31E056A72}"/>
          </ac:spMkLst>
        </pc:spChg>
        <pc:spChg chg="mod">
          <ac:chgData name="Ožbot, Miha" userId="5fdfeab2-e3ac-40dc-9f9d-ac602c9b72a8" providerId="ADAL" clId="{62153DEC-60FD-4B65-AAF2-047AF54E6175}" dt="2022-01-11T16:01:48.039" v="1899" actId="1076"/>
          <ac:spMkLst>
            <pc:docMk/>
            <pc:sldMk cId="44485608" sldId="262"/>
            <ac:spMk id="47" creationId="{F66464EC-CC6C-4018-8E32-0D728D100CB2}"/>
          </ac:spMkLst>
        </pc:spChg>
        <pc:picChg chg="mod">
          <ac:chgData name="Ožbot, Miha" userId="5fdfeab2-e3ac-40dc-9f9d-ac602c9b72a8" providerId="ADAL" clId="{62153DEC-60FD-4B65-AAF2-047AF54E6175}" dt="2022-01-11T16:02:02.840" v="1906" actId="1076"/>
          <ac:picMkLst>
            <pc:docMk/>
            <pc:sldMk cId="44485608" sldId="262"/>
            <ac:picMk id="15" creationId="{391FB577-F1AE-4363-BA38-924A676DFA6C}"/>
          </ac:picMkLst>
        </pc:picChg>
      </pc:sldChg>
      <pc:sldChg chg="modSp del mod modNotesTx">
        <pc:chgData name="Ožbot, Miha" userId="5fdfeab2-e3ac-40dc-9f9d-ac602c9b72a8" providerId="ADAL" clId="{62153DEC-60FD-4B65-AAF2-047AF54E6175}" dt="2021-12-20T12:31:09.648" v="1897" actId="47"/>
        <pc:sldMkLst>
          <pc:docMk/>
          <pc:sldMk cId="233438279" sldId="264"/>
        </pc:sldMkLst>
        <pc:spChg chg="mod">
          <ac:chgData name="Ožbot, Miha" userId="5fdfeab2-e3ac-40dc-9f9d-ac602c9b72a8" providerId="ADAL" clId="{62153DEC-60FD-4B65-AAF2-047AF54E6175}" dt="2021-12-20T10:15:43.492" v="1333" actId="27636"/>
          <ac:spMkLst>
            <pc:docMk/>
            <pc:sldMk cId="233438279" sldId="264"/>
            <ac:spMk id="3" creationId="{CC057A5A-1386-4504-92D6-12D0646861AD}"/>
          </ac:spMkLst>
        </pc:spChg>
        <pc:spChg chg="mod">
          <ac:chgData name="Ožbot, Miha" userId="5fdfeab2-e3ac-40dc-9f9d-ac602c9b72a8" providerId="ADAL" clId="{62153DEC-60FD-4B65-AAF2-047AF54E6175}" dt="2021-12-17T09:55:21.040" v="87" actId="20577"/>
          <ac:spMkLst>
            <pc:docMk/>
            <pc:sldMk cId="233438279" sldId="264"/>
            <ac:spMk id="4" creationId="{6E1E98C1-BE3D-4811-AD99-996CC899EDB9}"/>
          </ac:spMkLst>
        </pc:spChg>
      </pc:sldChg>
      <pc:sldChg chg="addSp delSp modSp mod ord modNotesTx">
        <pc:chgData name="Ožbot, Miha" userId="5fdfeab2-e3ac-40dc-9f9d-ac602c9b72a8" providerId="ADAL" clId="{62153DEC-60FD-4B65-AAF2-047AF54E6175}" dt="2021-12-20T10:30:06.522" v="1701" actId="1076"/>
        <pc:sldMkLst>
          <pc:docMk/>
          <pc:sldMk cId="4125958929" sldId="265"/>
        </pc:sldMkLst>
        <pc:spChg chg="mod">
          <ac:chgData name="Ožbot, Miha" userId="5fdfeab2-e3ac-40dc-9f9d-ac602c9b72a8" providerId="ADAL" clId="{62153DEC-60FD-4B65-AAF2-047AF54E6175}" dt="2021-12-20T10:30:06.522" v="1701" actId="1076"/>
          <ac:spMkLst>
            <pc:docMk/>
            <pc:sldMk cId="4125958929" sldId="265"/>
            <ac:spMk id="2" creationId="{2B406A31-67C6-4470-A829-612091ED7277}"/>
          </ac:spMkLst>
        </pc:spChg>
        <pc:spChg chg="mod">
          <ac:chgData name="Ožbot, Miha" userId="5fdfeab2-e3ac-40dc-9f9d-ac602c9b72a8" providerId="ADAL" clId="{62153DEC-60FD-4B65-AAF2-047AF54E6175}" dt="2021-12-20T10:30:03.595" v="1699" actId="1076"/>
          <ac:spMkLst>
            <pc:docMk/>
            <pc:sldMk cId="4125958929" sldId="265"/>
            <ac:spMk id="3" creationId="{1D007855-0502-4372-9811-17F055FF7B4C}"/>
          </ac:spMkLst>
        </pc:spChg>
        <pc:picChg chg="add del mod">
          <ac:chgData name="Ožbot, Miha" userId="5fdfeab2-e3ac-40dc-9f9d-ac602c9b72a8" providerId="ADAL" clId="{62153DEC-60FD-4B65-AAF2-047AF54E6175}" dt="2021-12-20T09:25:57.185" v="429" actId="478"/>
          <ac:picMkLst>
            <pc:docMk/>
            <pc:sldMk cId="4125958929" sldId="265"/>
            <ac:picMk id="6" creationId="{141F01C2-E6A6-421D-96F6-089FD73BD7BF}"/>
          </ac:picMkLst>
        </pc:picChg>
        <pc:picChg chg="add mod">
          <ac:chgData name="Ožbot, Miha" userId="5fdfeab2-e3ac-40dc-9f9d-ac602c9b72a8" providerId="ADAL" clId="{62153DEC-60FD-4B65-AAF2-047AF54E6175}" dt="2021-12-20T10:30:04.778" v="1700" actId="1076"/>
          <ac:picMkLst>
            <pc:docMk/>
            <pc:sldMk cId="4125958929" sldId="265"/>
            <ac:picMk id="8" creationId="{456EE812-7A0C-41B7-9A7A-2915DD6305F8}"/>
          </ac:picMkLst>
        </pc:picChg>
      </pc:sldChg>
      <pc:sldChg chg="addSp modSp new mod ord modNotesTx">
        <pc:chgData name="Ožbot, Miha" userId="5fdfeab2-e3ac-40dc-9f9d-ac602c9b72a8" providerId="ADAL" clId="{62153DEC-60FD-4B65-AAF2-047AF54E6175}" dt="2021-12-20T10:29:50.013" v="1695" actId="403"/>
        <pc:sldMkLst>
          <pc:docMk/>
          <pc:sldMk cId="2279670989" sldId="266"/>
        </pc:sldMkLst>
        <pc:spChg chg="mod">
          <ac:chgData name="Ožbot, Miha" userId="5fdfeab2-e3ac-40dc-9f9d-ac602c9b72a8" providerId="ADAL" clId="{62153DEC-60FD-4B65-AAF2-047AF54E6175}" dt="2021-12-20T10:29:50.013" v="1695" actId="403"/>
          <ac:spMkLst>
            <pc:docMk/>
            <pc:sldMk cId="2279670989" sldId="266"/>
            <ac:spMk id="2" creationId="{F1AB8847-E510-4B72-A1E0-BD7F758FD390}"/>
          </ac:spMkLst>
        </pc:spChg>
        <pc:spChg chg="mod">
          <ac:chgData name="Ožbot, Miha" userId="5fdfeab2-e3ac-40dc-9f9d-ac602c9b72a8" providerId="ADAL" clId="{62153DEC-60FD-4B65-AAF2-047AF54E6175}" dt="2021-12-20T10:19:38.987" v="1394" actId="20577"/>
          <ac:spMkLst>
            <pc:docMk/>
            <pc:sldMk cId="2279670989" sldId="266"/>
            <ac:spMk id="3" creationId="{F955E9F4-7597-47E2-86F0-E436454D1F1E}"/>
          </ac:spMkLst>
        </pc:spChg>
        <pc:picChg chg="add mod ord">
          <ac:chgData name="Ožbot, Miha" userId="5fdfeab2-e3ac-40dc-9f9d-ac602c9b72a8" providerId="ADAL" clId="{62153DEC-60FD-4B65-AAF2-047AF54E6175}" dt="2021-12-20T10:15:11.374" v="1324" actId="1076"/>
          <ac:picMkLst>
            <pc:docMk/>
            <pc:sldMk cId="2279670989" sldId="266"/>
            <ac:picMk id="6" creationId="{5219C43D-24AC-4E1A-A0AA-68CC304C0F8A}"/>
          </ac:picMkLst>
        </pc:picChg>
        <pc:picChg chg="add mod">
          <ac:chgData name="Ožbot, Miha" userId="5fdfeab2-e3ac-40dc-9f9d-ac602c9b72a8" providerId="ADAL" clId="{62153DEC-60FD-4B65-AAF2-047AF54E6175}" dt="2021-12-20T10:13:43.596" v="1228" actId="14100"/>
          <ac:picMkLst>
            <pc:docMk/>
            <pc:sldMk cId="2279670989" sldId="266"/>
            <ac:picMk id="8" creationId="{A7FC15C0-BC4F-4A26-AFA0-9AFBD3AE38FE}"/>
          </ac:picMkLst>
        </pc:picChg>
        <pc:picChg chg="add mod">
          <ac:chgData name="Ožbot, Miha" userId="5fdfeab2-e3ac-40dc-9f9d-ac602c9b72a8" providerId="ADAL" clId="{62153DEC-60FD-4B65-AAF2-047AF54E6175}" dt="2021-12-20T10:13:33.747" v="1223" actId="1076"/>
          <ac:picMkLst>
            <pc:docMk/>
            <pc:sldMk cId="2279670989" sldId="266"/>
            <ac:picMk id="10" creationId="{60F20BB0-7E68-4E9E-8817-7319E75FB196}"/>
          </ac:picMkLst>
        </pc:picChg>
      </pc:sldChg>
      <pc:sldChg chg="addSp delSp modSp new mod delAnim modAnim modNotesTx">
        <pc:chgData name="Ožbot, Miha" userId="5fdfeab2-e3ac-40dc-9f9d-ac602c9b72a8" providerId="ADAL" clId="{62153DEC-60FD-4B65-AAF2-047AF54E6175}" dt="2021-12-20T10:29:42.160" v="1694"/>
        <pc:sldMkLst>
          <pc:docMk/>
          <pc:sldMk cId="4070231373" sldId="267"/>
        </pc:sldMkLst>
        <pc:spChg chg="mod">
          <ac:chgData name="Ožbot, Miha" userId="5fdfeab2-e3ac-40dc-9f9d-ac602c9b72a8" providerId="ADAL" clId="{62153DEC-60FD-4B65-AAF2-047AF54E6175}" dt="2021-12-20T10:29:42.160" v="1694"/>
          <ac:spMkLst>
            <pc:docMk/>
            <pc:sldMk cId="4070231373" sldId="267"/>
            <ac:spMk id="2" creationId="{1291D42A-92F4-4866-A5C3-B6587CABD695}"/>
          </ac:spMkLst>
        </pc:spChg>
        <pc:spChg chg="mod">
          <ac:chgData name="Ožbot, Miha" userId="5fdfeab2-e3ac-40dc-9f9d-ac602c9b72a8" providerId="ADAL" clId="{62153DEC-60FD-4B65-AAF2-047AF54E6175}" dt="2021-12-20T10:15:17.008" v="1325" actId="255"/>
          <ac:spMkLst>
            <pc:docMk/>
            <pc:sldMk cId="4070231373" sldId="267"/>
            <ac:spMk id="3" creationId="{DD228D52-E5DE-4981-9CCE-E16C8A864568}"/>
          </ac:spMkLst>
        </pc:spChg>
        <pc:spChg chg="add del">
          <ac:chgData name="Ožbot, Miha" userId="5fdfeab2-e3ac-40dc-9f9d-ac602c9b72a8" providerId="ADAL" clId="{62153DEC-60FD-4B65-AAF2-047AF54E6175}" dt="2021-12-20T09:48:20.033" v="778" actId="22"/>
          <ac:spMkLst>
            <pc:docMk/>
            <pc:sldMk cId="4070231373" sldId="267"/>
            <ac:spMk id="6" creationId="{76260C30-6011-4D2A-88B7-30308B4A3A3F}"/>
          </ac:spMkLst>
        </pc:spChg>
        <pc:picChg chg="add mod ord">
          <ac:chgData name="Ožbot, Miha" userId="5fdfeab2-e3ac-40dc-9f9d-ac602c9b72a8" providerId="ADAL" clId="{62153DEC-60FD-4B65-AAF2-047AF54E6175}" dt="2021-12-20T10:01:51.333" v="1012" actId="1076"/>
          <ac:picMkLst>
            <pc:docMk/>
            <pc:sldMk cId="4070231373" sldId="267"/>
            <ac:picMk id="8" creationId="{7BF1B547-2C9F-46E4-BC7D-8287059F10FB}"/>
          </ac:picMkLst>
        </pc:picChg>
        <pc:picChg chg="add del mod">
          <ac:chgData name="Ožbot, Miha" userId="5fdfeab2-e3ac-40dc-9f9d-ac602c9b72a8" providerId="ADAL" clId="{62153DEC-60FD-4B65-AAF2-047AF54E6175}" dt="2021-12-20T09:56:12.738" v="921" actId="21"/>
          <ac:picMkLst>
            <pc:docMk/>
            <pc:sldMk cId="4070231373" sldId="267"/>
            <ac:picMk id="10" creationId="{53D458D4-5AA3-4BEF-BEDD-60710A4DA39A}"/>
          </ac:picMkLst>
        </pc:picChg>
        <pc:picChg chg="add mod">
          <ac:chgData name="Ožbot, Miha" userId="5fdfeab2-e3ac-40dc-9f9d-ac602c9b72a8" providerId="ADAL" clId="{62153DEC-60FD-4B65-AAF2-047AF54E6175}" dt="2021-12-20T10:04:08.988" v="1030" actId="1076"/>
          <ac:picMkLst>
            <pc:docMk/>
            <pc:sldMk cId="4070231373" sldId="267"/>
            <ac:picMk id="12" creationId="{E6FC706F-AD6B-4FED-895B-6E3C67130851}"/>
          </ac:picMkLst>
        </pc:picChg>
        <pc:picChg chg="add del mod">
          <ac:chgData name="Ožbot, Miha" userId="5fdfeab2-e3ac-40dc-9f9d-ac602c9b72a8" providerId="ADAL" clId="{62153DEC-60FD-4B65-AAF2-047AF54E6175}" dt="2021-12-20T10:20:17.639" v="1396" actId="21"/>
          <ac:picMkLst>
            <pc:docMk/>
            <pc:sldMk cId="4070231373" sldId="267"/>
            <ac:picMk id="13" creationId="{902FA219-54BE-43FC-9B97-D5D42CDFBA27}"/>
          </ac:picMkLst>
        </pc:picChg>
      </pc:sldChg>
      <pc:sldChg chg="addSp delSp modSp new mod modAnim modNotesTx">
        <pc:chgData name="Ožbot, Miha" userId="5fdfeab2-e3ac-40dc-9f9d-ac602c9b72a8" providerId="ADAL" clId="{62153DEC-60FD-4B65-AAF2-047AF54E6175}" dt="2021-12-20T10:31:08.706" v="1719"/>
        <pc:sldMkLst>
          <pc:docMk/>
          <pc:sldMk cId="1075743103" sldId="268"/>
        </pc:sldMkLst>
        <pc:spChg chg="mod">
          <ac:chgData name="Ožbot, Miha" userId="5fdfeab2-e3ac-40dc-9f9d-ac602c9b72a8" providerId="ADAL" clId="{62153DEC-60FD-4B65-AAF2-047AF54E6175}" dt="2021-12-20T10:31:08.706" v="1719"/>
          <ac:spMkLst>
            <pc:docMk/>
            <pc:sldMk cId="1075743103" sldId="268"/>
            <ac:spMk id="2" creationId="{FA51F794-96FD-4BC0-A1FE-935536FBEADE}"/>
          </ac:spMkLst>
        </pc:spChg>
        <pc:spChg chg="add del mod">
          <ac:chgData name="Ožbot, Miha" userId="5fdfeab2-e3ac-40dc-9f9d-ac602c9b72a8" providerId="ADAL" clId="{62153DEC-60FD-4B65-AAF2-047AF54E6175}" dt="2021-12-20T10:26:56.907" v="1559" actId="12"/>
          <ac:spMkLst>
            <pc:docMk/>
            <pc:sldMk cId="1075743103" sldId="268"/>
            <ac:spMk id="3" creationId="{9F1D19A0-1F54-4738-A52B-A56B7EB63C3A}"/>
          </ac:spMkLst>
        </pc:spChg>
        <pc:picChg chg="add del mod">
          <ac:chgData name="Ožbot, Miha" userId="5fdfeab2-e3ac-40dc-9f9d-ac602c9b72a8" providerId="ADAL" clId="{62153DEC-60FD-4B65-AAF2-047AF54E6175}" dt="2021-12-20T10:16:17.153" v="1338" actId="21"/>
          <ac:picMkLst>
            <pc:docMk/>
            <pc:sldMk cId="1075743103" sldId="268"/>
            <ac:picMk id="5" creationId="{37B5B0BA-58CB-460E-A8B2-D83C67DEB159}"/>
          </ac:picMkLst>
        </pc:picChg>
        <pc:picChg chg="add del mod">
          <ac:chgData name="Ožbot, Miha" userId="5fdfeab2-e3ac-40dc-9f9d-ac602c9b72a8" providerId="ADAL" clId="{62153DEC-60FD-4B65-AAF2-047AF54E6175}" dt="2021-12-20T10:20:24.255" v="1404"/>
          <ac:picMkLst>
            <pc:docMk/>
            <pc:sldMk cId="1075743103" sldId="268"/>
            <ac:picMk id="6" creationId="{0CDC5D3C-1896-474F-A654-270B8649BFAA}"/>
          </ac:picMkLst>
        </pc:picChg>
        <pc:picChg chg="add mod">
          <ac:chgData name="Ožbot, Miha" userId="5fdfeab2-e3ac-40dc-9f9d-ac602c9b72a8" providerId="ADAL" clId="{62153DEC-60FD-4B65-AAF2-047AF54E6175}" dt="2021-12-20T10:20:27.485" v="1407" actId="1076"/>
          <ac:picMkLst>
            <pc:docMk/>
            <pc:sldMk cId="1075743103" sldId="268"/>
            <ac:picMk id="7" creationId="{8422A050-D7A4-4031-8E9F-A5C8CEBE3891}"/>
          </ac:picMkLst>
        </pc:picChg>
      </pc:sldChg>
      <pc:sldChg chg="addSp modSp new del mod modNotesTx">
        <pc:chgData name="Ožbot, Miha" userId="5fdfeab2-e3ac-40dc-9f9d-ac602c9b72a8" providerId="ADAL" clId="{62153DEC-60FD-4B65-AAF2-047AF54E6175}" dt="2021-12-20T11:44:41.313" v="1896" actId="47"/>
        <pc:sldMkLst>
          <pc:docMk/>
          <pc:sldMk cId="1439647898" sldId="269"/>
        </pc:sldMkLst>
        <pc:spChg chg="mod">
          <ac:chgData name="Ožbot, Miha" userId="5fdfeab2-e3ac-40dc-9f9d-ac602c9b72a8" providerId="ADAL" clId="{62153DEC-60FD-4B65-AAF2-047AF54E6175}" dt="2021-12-20T10:30:58.370" v="1717"/>
          <ac:spMkLst>
            <pc:docMk/>
            <pc:sldMk cId="1439647898" sldId="269"/>
            <ac:spMk id="2" creationId="{13896C51-BDD1-46AD-9482-2BD46851D0A9}"/>
          </ac:spMkLst>
        </pc:spChg>
        <pc:spChg chg="mod">
          <ac:chgData name="Ožbot, Miha" userId="5fdfeab2-e3ac-40dc-9f9d-ac602c9b72a8" providerId="ADAL" clId="{62153DEC-60FD-4B65-AAF2-047AF54E6175}" dt="2021-12-20T11:19:40.583" v="1841" actId="20577"/>
          <ac:spMkLst>
            <pc:docMk/>
            <pc:sldMk cId="1439647898" sldId="269"/>
            <ac:spMk id="3" creationId="{A459D0FB-91BD-48AA-BCEC-8E9FF47E1F02}"/>
          </ac:spMkLst>
        </pc:spChg>
        <pc:picChg chg="add mod ord">
          <ac:chgData name="Ožbot, Miha" userId="5fdfeab2-e3ac-40dc-9f9d-ac602c9b72a8" providerId="ADAL" clId="{62153DEC-60FD-4B65-AAF2-047AF54E6175}" dt="2021-12-20T10:37:20.699" v="1830" actId="1076"/>
          <ac:picMkLst>
            <pc:docMk/>
            <pc:sldMk cId="1439647898" sldId="269"/>
            <ac:picMk id="6" creationId="{D2CE1C1B-E887-4562-8B05-06967507BCCA}"/>
          </ac:picMkLst>
        </pc:picChg>
      </pc:sldChg>
      <pc:sldChg chg="addSp modSp new mod">
        <pc:chgData name="Ožbot, Miha" userId="5fdfeab2-e3ac-40dc-9f9d-ac602c9b72a8" providerId="ADAL" clId="{62153DEC-60FD-4B65-AAF2-047AF54E6175}" dt="2021-12-20T11:34:47.748" v="1895" actId="1076"/>
        <pc:sldMkLst>
          <pc:docMk/>
          <pc:sldMk cId="2402692428" sldId="270"/>
        </pc:sldMkLst>
        <pc:spChg chg="mod">
          <ac:chgData name="Ožbot, Miha" userId="5fdfeab2-e3ac-40dc-9f9d-ac602c9b72a8" providerId="ADAL" clId="{62153DEC-60FD-4B65-AAF2-047AF54E6175}" dt="2021-12-20T11:27:16.214" v="1857" actId="207"/>
          <ac:spMkLst>
            <pc:docMk/>
            <pc:sldMk cId="2402692428" sldId="270"/>
            <ac:spMk id="2" creationId="{C59B2383-8E8C-43E3-87BF-F61C6E2EBAD9}"/>
          </ac:spMkLst>
        </pc:spChg>
        <pc:picChg chg="add mod">
          <ac:chgData name="Ožbot, Miha" userId="5fdfeab2-e3ac-40dc-9f9d-ac602c9b72a8" providerId="ADAL" clId="{62153DEC-60FD-4B65-AAF2-047AF54E6175}" dt="2021-12-20T11:34:47.748" v="1895" actId="1076"/>
          <ac:picMkLst>
            <pc:docMk/>
            <pc:sldMk cId="2402692428" sldId="270"/>
            <ac:picMk id="1026" creationId="{7437F6B3-3D53-426A-BBF3-1718B4F7F359}"/>
          </ac:picMkLst>
        </pc:picChg>
        <pc:picChg chg="add mod">
          <ac:chgData name="Ožbot, Miha" userId="5fdfeab2-e3ac-40dc-9f9d-ac602c9b72a8" providerId="ADAL" clId="{62153DEC-60FD-4B65-AAF2-047AF54E6175}" dt="2021-12-20T11:34:40.595" v="1894" actId="1076"/>
          <ac:picMkLst>
            <pc:docMk/>
            <pc:sldMk cId="2402692428" sldId="270"/>
            <ac:picMk id="1028" creationId="{C05FF24B-63E6-449B-BB44-83D5701ECDAD}"/>
          </ac:picMkLst>
        </pc:picChg>
        <pc:picChg chg="add mod">
          <ac:chgData name="Ožbot, Miha" userId="5fdfeab2-e3ac-40dc-9f9d-ac602c9b72a8" providerId="ADAL" clId="{62153DEC-60FD-4B65-AAF2-047AF54E6175}" dt="2021-12-20T11:28:13.436" v="1883" actId="1076"/>
          <ac:picMkLst>
            <pc:docMk/>
            <pc:sldMk cId="2402692428" sldId="270"/>
            <ac:picMk id="1030" creationId="{33BFB816-2799-429E-ABFA-22F0BA72698B}"/>
          </ac:picMkLst>
        </pc:picChg>
        <pc:picChg chg="add mod">
          <ac:chgData name="Ožbot, Miha" userId="5fdfeab2-e3ac-40dc-9f9d-ac602c9b72a8" providerId="ADAL" clId="{62153DEC-60FD-4B65-AAF2-047AF54E6175}" dt="2021-12-20T11:28:51.492" v="1890" actId="1076"/>
          <ac:picMkLst>
            <pc:docMk/>
            <pc:sldMk cId="2402692428" sldId="270"/>
            <ac:picMk id="1032" creationId="{F6BBB0C9-DCF9-47AC-890E-DCE1036DA721}"/>
          </ac:picMkLst>
        </pc:picChg>
      </pc:sldChg>
    </pc:docChg>
  </pc:docChgLst>
  <pc:docChgLst>
    <pc:chgData name="OŽBOT, MIHA" userId="36448ee4-d56c-450a-8c5f-e012d647b106" providerId="ADAL" clId="{892D2D68-6DBE-4B83-ACD8-6FD5A0BCEDF2}"/>
    <pc:docChg chg="undo custSel addSld delSld modSld">
      <pc:chgData name="OŽBOT, MIHA" userId="36448ee4-d56c-450a-8c5f-e012d647b106" providerId="ADAL" clId="{892D2D68-6DBE-4B83-ACD8-6FD5A0BCEDF2}" dt="2021-09-09T20:23:28.485" v="14770"/>
      <pc:docMkLst>
        <pc:docMk/>
      </pc:docMkLst>
      <pc:sldChg chg="modNotesTx">
        <pc:chgData name="OŽBOT, MIHA" userId="36448ee4-d56c-450a-8c5f-e012d647b106" providerId="ADAL" clId="{892D2D68-6DBE-4B83-ACD8-6FD5A0BCEDF2}" dt="2021-09-09T12:00:28.488" v="11541" actId="20577"/>
        <pc:sldMkLst>
          <pc:docMk/>
          <pc:sldMk cId="2306695922" sldId="256"/>
        </pc:sldMkLst>
      </pc:sldChg>
      <pc:sldChg chg="modSp modNotesTx">
        <pc:chgData name="OŽBOT, MIHA" userId="36448ee4-d56c-450a-8c5f-e012d647b106" providerId="ADAL" clId="{892D2D68-6DBE-4B83-ACD8-6FD5A0BCEDF2}" dt="2021-09-09T18:05:32.045" v="14561" actId="20577"/>
        <pc:sldMkLst>
          <pc:docMk/>
          <pc:sldMk cId="1851673837" sldId="257"/>
        </pc:sldMkLst>
        <pc:spChg chg="mod">
          <ac:chgData name="OŽBOT, MIHA" userId="36448ee4-d56c-450a-8c5f-e012d647b106" providerId="ADAL" clId="{892D2D68-6DBE-4B83-ACD8-6FD5A0BCEDF2}" dt="2021-09-09T18:05:32.045" v="14561" actId="20577"/>
          <ac:spMkLst>
            <pc:docMk/>
            <pc:sldMk cId="1851673837" sldId="257"/>
            <ac:spMk id="7" creationId="{FBA50980-4ED5-4966-B28D-BF0DBD333BB4}"/>
          </ac:spMkLst>
        </pc:spChg>
      </pc:sldChg>
      <pc:sldChg chg="addSp delSp modSp mod delAnim modAnim modNotesTx">
        <pc:chgData name="OŽBOT, MIHA" userId="36448ee4-d56c-450a-8c5f-e012d647b106" providerId="ADAL" clId="{892D2D68-6DBE-4B83-ACD8-6FD5A0BCEDF2}" dt="2021-09-09T20:23:28.485" v="14770"/>
        <pc:sldMkLst>
          <pc:docMk/>
          <pc:sldMk cId="3081901164" sldId="258"/>
        </pc:sldMkLst>
        <pc:spChg chg="mod ord">
          <ac:chgData name="OŽBOT, MIHA" userId="36448ee4-d56c-450a-8c5f-e012d647b106" providerId="ADAL" clId="{892D2D68-6DBE-4B83-ACD8-6FD5A0BCEDF2}" dt="2021-09-08T16:22:50.414" v="11089" actId="20577"/>
          <ac:spMkLst>
            <pc:docMk/>
            <pc:sldMk cId="3081901164" sldId="258"/>
            <ac:spMk id="8" creationId="{E5C4FD94-2115-4D7F-9B85-8619D137F2C0}"/>
          </ac:spMkLst>
        </pc:spChg>
        <pc:picChg chg="add mod">
          <ac:chgData name="OŽBOT, MIHA" userId="36448ee4-d56c-450a-8c5f-e012d647b106" providerId="ADAL" clId="{892D2D68-6DBE-4B83-ACD8-6FD5A0BCEDF2}" dt="2021-09-08T15:19:09.463" v="10329" actId="1076"/>
          <ac:picMkLst>
            <pc:docMk/>
            <pc:sldMk cId="3081901164" sldId="258"/>
            <ac:picMk id="4" creationId="{101E8D14-7E43-4841-9AA3-EE8C5BBA2C70}"/>
          </ac:picMkLst>
        </pc:picChg>
        <pc:picChg chg="add mod">
          <ac:chgData name="OŽBOT, MIHA" userId="36448ee4-d56c-450a-8c5f-e012d647b106" providerId="ADAL" clId="{892D2D68-6DBE-4B83-ACD8-6FD5A0BCEDF2}" dt="2021-09-09T20:22:38.433" v="14760" actId="1076"/>
          <ac:picMkLst>
            <pc:docMk/>
            <pc:sldMk cId="3081901164" sldId="258"/>
            <ac:picMk id="5" creationId="{9A2968B6-E5D2-4E06-830F-8D5D440BEBED}"/>
          </ac:picMkLst>
        </pc:picChg>
        <pc:picChg chg="add del">
          <ac:chgData name="OŽBOT, MIHA" userId="36448ee4-d56c-450a-8c5f-e012d647b106" providerId="ADAL" clId="{892D2D68-6DBE-4B83-ACD8-6FD5A0BCEDF2}" dt="2021-09-08T15:19:19.061" v="10331" actId="22"/>
          <ac:picMkLst>
            <pc:docMk/>
            <pc:sldMk cId="3081901164" sldId="258"/>
            <ac:picMk id="6" creationId="{989038DF-6850-4DDA-92D0-26A28DB7E114}"/>
          </ac:picMkLst>
        </pc:picChg>
        <pc:picChg chg="add mod">
          <ac:chgData name="OŽBOT, MIHA" userId="36448ee4-d56c-450a-8c5f-e012d647b106" providerId="ADAL" clId="{892D2D68-6DBE-4B83-ACD8-6FD5A0BCEDF2}" dt="2021-09-08T15:16:15.160" v="10318" actId="1076"/>
          <ac:picMkLst>
            <pc:docMk/>
            <pc:sldMk cId="3081901164" sldId="258"/>
            <ac:picMk id="9" creationId="{0B690942-5988-42F3-8092-7F23EC748B5C}"/>
          </ac:picMkLst>
        </pc:picChg>
        <pc:picChg chg="del mod">
          <ac:chgData name="OŽBOT, MIHA" userId="36448ee4-d56c-450a-8c5f-e012d647b106" providerId="ADAL" clId="{892D2D68-6DBE-4B83-ACD8-6FD5A0BCEDF2}" dt="2021-09-09T20:21:42.356" v="14743" actId="478"/>
          <ac:picMkLst>
            <pc:docMk/>
            <pc:sldMk cId="3081901164" sldId="258"/>
            <ac:picMk id="25" creationId="{C1D3FA0A-F0EC-464D-8E55-37523F9706CD}"/>
          </ac:picMkLst>
        </pc:picChg>
        <pc:picChg chg="del">
          <ac:chgData name="OŽBOT, MIHA" userId="36448ee4-d56c-450a-8c5f-e012d647b106" providerId="ADAL" clId="{892D2D68-6DBE-4B83-ACD8-6FD5A0BCEDF2}" dt="2021-09-08T15:19:00.843" v="10325" actId="478"/>
          <ac:picMkLst>
            <pc:docMk/>
            <pc:sldMk cId="3081901164" sldId="258"/>
            <ac:picMk id="27" creationId="{F7DFF79A-A9A4-4F53-BD80-28939F6245D1}"/>
          </ac:picMkLst>
        </pc:picChg>
        <pc:cxnChg chg="add mod">
          <ac:chgData name="OŽBOT, MIHA" userId="36448ee4-d56c-450a-8c5f-e012d647b106" providerId="ADAL" clId="{892D2D68-6DBE-4B83-ACD8-6FD5A0BCEDF2}" dt="2021-09-09T20:22:42.380" v="14761" actId="14100"/>
          <ac:cxnSpMkLst>
            <pc:docMk/>
            <pc:sldMk cId="3081901164" sldId="258"/>
            <ac:cxnSpMk id="11" creationId="{8606BF9B-EB23-4DB7-9C01-0DADF4917093}"/>
          </ac:cxnSpMkLst>
        </pc:cxnChg>
        <pc:cxnChg chg="add mod">
          <ac:chgData name="OŽBOT, MIHA" userId="36448ee4-d56c-450a-8c5f-e012d647b106" providerId="ADAL" clId="{892D2D68-6DBE-4B83-ACD8-6FD5A0BCEDF2}" dt="2021-09-09T20:22:47.236" v="14763" actId="14100"/>
          <ac:cxnSpMkLst>
            <pc:docMk/>
            <pc:sldMk cId="3081901164" sldId="258"/>
            <ac:cxnSpMk id="15" creationId="{58887B0D-6883-4E84-8008-10398002AFF4}"/>
          </ac:cxnSpMkLst>
        </pc:cxnChg>
        <pc:cxnChg chg="add mod">
          <ac:chgData name="OŽBOT, MIHA" userId="36448ee4-d56c-450a-8c5f-e012d647b106" providerId="ADAL" clId="{892D2D68-6DBE-4B83-ACD8-6FD5A0BCEDF2}" dt="2021-09-09T20:22:58.912" v="14766" actId="14100"/>
          <ac:cxnSpMkLst>
            <pc:docMk/>
            <pc:sldMk cId="3081901164" sldId="258"/>
            <ac:cxnSpMk id="19" creationId="{443BA2EE-D14F-4BF8-A85B-9C5FEA2685CB}"/>
          </ac:cxnSpMkLst>
        </pc:cxnChg>
      </pc:sldChg>
      <pc:sldChg chg="delSp modSp mod modAnim modNotesTx">
        <pc:chgData name="OŽBOT, MIHA" userId="36448ee4-d56c-450a-8c5f-e012d647b106" providerId="ADAL" clId="{892D2D68-6DBE-4B83-ACD8-6FD5A0BCEDF2}" dt="2021-09-09T18:34:19.423" v="14693" actId="20577"/>
        <pc:sldMkLst>
          <pc:docMk/>
          <pc:sldMk cId="2938130914" sldId="259"/>
        </pc:sldMkLst>
        <pc:spChg chg="mod">
          <ac:chgData name="OŽBOT, MIHA" userId="36448ee4-d56c-450a-8c5f-e012d647b106" providerId="ADAL" clId="{892D2D68-6DBE-4B83-ACD8-6FD5A0BCEDF2}" dt="2021-09-08T13:07:11.562" v="246" actId="14100"/>
          <ac:spMkLst>
            <pc:docMk/>
            <pc:sldMk cId="2938130914" sldId="259"/>
            <ac:spMk id="8" creationId="{9C5A3CEF-016B-4FEE-BF65-6BED7CDAE524}"/>
          </ac:spMkLst>
        </pc:spChg>
        <pc:spChg chg="mod">
          <ac:chgData name="OŽBOT, MIHA" userId="36448ee4-d56c-450a-8c5f-e012d647b106" providerId="ADAL" clId="{892D2D68-6DBE-4B83-ACD8-6FD5A0BCEDF2}" dt="2021-09-08T13:07:11.562" v="246" actId="14100"/>
          <ac:spMkLst>
            <pc:docMk/>
            <pc:sldMk cId="2938130914" sldId="259"/>
            <ac:spMk id="9" creationId="{6BA420A4-DC5C-495E-AA1D-8DAE59E8F5C1}"/>
          </ac:spMkLst>
        </pc:spChg>
        <pc:spChg chg="mod">
          <ac:chgData name="OŽBOT, MIHA" userId="36448ee4-d56c-450a-8c5f-e012d647b106" providerId="ADAL" clId="{892D2D68-6DBE-4B83-ACD8-6FD5A0BCEDF2}" dt="2021-09-09T18:34:19.423" v="14693" actId="20577"/>
          <ac:spMkLst>
            <pc:docMk/>
            <pc:sldMk cId="2938130914" sldId="259"/>
            <ac:spMk id="14" creationId="{58C6EE69-A948-4B4C-98E4-BD35FBB9323F}"/>
          </ac:spMkLst>
        </pc:spChg>
        <pc:picChg chg="mod">
          <ac:chgData name="OŽBOT, MIHA" userId="36448ee4-d56c-450a-8c5f-e012d647b106" providerId="ADAL" clId="{892D2D68-6DBE-4B83-ACD8-6FD5A0BCEDF2}" dt="2021-09-08T13:07:11.562" v="246" actId="14100"/>
          <ac:picMkLst>
            <pc:docMk/>
            <pc:sldMk cId="2938130914" sldId="259"/>
            <ac:picMk id="5" creationId="{3F4A2CF7-262B-4E63-B25E-A9C44DED987D}"/>
          </ac:picMkLst>
        </pc:picChg>
        <pc:picChg chg="del mod">
          <ac:chgData name="OŽBOT, MIHA" userId="36448ee4-d56c-450a-8c5f-e012d647b106" providerId="ADAL" clId="{892D2D68-6DBE-4B83-ACD8-6FD5A0BCEDF2}" dt="2021-09-08T13:08:59.756" v="289" actId="21"/>
          <ac:picMkLst>
            <pc:docMk/>
            <pc:sldMk cId="2938130914" sldId="259"/>
            <ac:picMk id="12" creationId="{CEF4A19A-5379-4E5B-9553-6600911B7886}"/>
          </ac:picMkLst>
        </pc:picChg>
      </pc:sldChg>
      <pc:sldChg chg="addSp delSp modSp mod delAnim modAnim modNotesTx">
        <pc:chgData name="OŽBOT, MIHA" userId="36448ee4-d56c-450a-8c5f-e012d647b106" providerId="ADAL" clId="{892D2D68-6DBE-4B83-ACD8-6FD5A0BCEDF2}" dt="2021-09-09T18:09:38.498" v="14591" actId="20577"/>
        <pc:sldMkLst>
          <pc:docMk/>
          <pc:sldMk cId="3177903795" sldId="260"/>
        </pc:sldMkLst>
        <pc:spChg chg="mod">
          <ac:chgData name="OŽBOT, MIHA" userId="36448ee4-d56c-450a-8c5f-e012d647b106" providerId="ADAL" clId="{892D2D68-6DBE-4B83-ACD8-6FD5A0BCEDF2}" dt="2021-09-09T18:09:38.498" v="14591" actId="20577"/>
          <ac:spMkLst>
            <pc:docMk/>
            <pc:sldMk cId="3177903795" sldId="260"/>
            <ac:spMk id="12" creationId="{5A3C921A-DB17-4AFB-B5F3-692DD6BD80F8}"/>
          </ac:spMkLst>
        </pc:spChg>
        <pc:picChg chg="mod">
          <ac:chgData name="OŽBOT, MIHA" userId="36448ee4-d56c-450a-8c5f-e012d647b106" providerId="ADAL" clId="{892D2D68-6DBE-4B83-ACD8-6FD5A0BCEDF2}" dt="2021-09-08T14:57:26.823" v="9264" actId="1076"/>
          <ac:picMkLst>
            <pc:docMk/>
            <pc:sldMk cId="3177903795" sldId="260"/>
            <ac:picMk id="4" creationId="{2086468D-F602-4802-A052-DA9121C1A915}"/>
          </ac:picMkLst>
        </pc:picChg>
        <pc:picChg chg="mod">
          <ac:chgData name="OŽBOT, MIHA" userId="36448ee4-d56c-450a-8c5f-e012d647b106" providerId="ADAL" clId="{892D2D68-6DBE-4B83-ACD8-6FD5A0BCEDF2}" dt="2021-09-09T17:10:14.666" v="14534" actId="1076"/>
          <ac:picMkLst>
            <pc:docMk/>
            <pc:sldMk cId="3177903795" sldId="260"/>
            <ac:picMk id="6" creationId="{901B75C7-DC93-4E21-8B5E-E2703C488D57}"/>
          </ac:picMkLst>
        </pc:picChg>
        <pc:picChg chg="mod">
          <ac:chgData name="OŽBOT, MIHA" userId="36448ee4-d56c-450a-8c5f-e012d647b106" providerId="ADAL" clId="{892D2D68-6DBE-4B83-ACD8-6FD5A0BCEDF2}" dt="2021-09-09T17:10:54.070" v="14546" actId="1076"/>
          <ac:picMkLst>
            <pc:docMk/>
            <pc:sldMk cId="3177903795" sldId="260"/>
            <ac:picMk id="7" creationId="{AD4653E0-E35C-49A9-BF95-BA20C4809105}"/>
          </ac:picMkLst>
        </pc:picChg>
        <pc:picChg chg="mod">
          <ac:chgData name="OŽBOT, MIHA" userId="36448ee4-d56c-450a-8c5f-e012d647b106" providerId="ADAL" clId="{892D2D68-6DBE-4B83-ACD8-6FD5A0BCEDF2}" dt="2021-09-09T17:10:54.070" v="14546" actId="1076"/>
          <ac:picMkLst>
            <pc:docMk/>
            <pc:sldMk cId="3177903795" sldId="260"/>
            <ac:picMk id="8" creationId="{58AE8D25-4B92-4A1A-BD70-52A2061BDCD1}"/>
          </ac:picMkLst>
        </pc:picChg>
        <pc:picChg chg="mod">
          <ac:chgData name="OŽBOT, MIHA" userId="36448ee4-d56c-450a-8c5f-e012d647b106" providerId="ADAL" clId="{892D2D68-6DBE-4B83-ACD8-6FD5A0BCEDF2}" dt="2021-09-08T14:57:27.794" v="9265" actId="1076"/>
          <ac:picMkLst>
            <pc:docMk/>
            <pc:sldMk cId="3177903795" sldId="260"/>
            <ac:picMk id="9" creationId="{A8888012-1D0F-4B32-866A-7BCF030C2D83}"/>
          </ac:picMkLst>
        </pc:picChg>
        <pc:picChg chg="mod">
          <ac:chgData name="OŽBOT, MIHA" userId="36448ee4-d56c-450a-8c5f-e012d647b106" providerId="ADAL" clId="{892D2D68-6DBE-4B83-ACD8-6FD5A0BCEDF2}" dt="2021-09-09T17:10:54.070" v="14546" actId="1076"/>
          <ac:picMkLst>
            <pc:docMk/>
            <pc:sldMk cId="3177903795" sldId="260"/>
            <ac:picMk id="10" creationId="{F8F57B47-98E9-4E8F-ACE8-5A5D5FD9EAA0}"/>
          </ac:picMkLst>
        </pc:picChg>
        <pc:picChg chg="mod">
          <ac:chgData name="OŽBOT, MIHA" userId="36448ee4-d56c-450a-8c5f-e012d647b106" providerId="ADAL" clId="{892D2D68-6DBE-4B83-ACD8-6FD5A0BCEDF2}" dt="2021-09-09T17:10:54.070" v="14546" actId="1076"/>
          <ac:picMkLst>
            <pc:docMk/>
            <pc:sldMk cId="3177903795" sldId="260"/>
            <ac:picMk id="11" creationId="{8A2283E6-9376-4706-9D5B-D6041CEDDAC3}"/>
          </ac:picMkLst>
        </pc:picChg>
        <pc:picChg chg="mod">
          <ac:chgData name="OŽBOT, MIHA" userId="36448ee4-d56c-450a-8c5f-e012d647b106" providerId="ADAL" clId="{892D2D68-6DBE-4B83-ACD8-6FD5A0BCEDF2}" dt="2021-09-09T17:10:07.159" v="14532" actId="1076"/>
          <ac:picMkLst>
            <pc:docMk/>
            <pc:sldMk cId="3177903795" sldId="260"/>
            <ac:picMk id="31" creationId="{306F6559-2277-40A7-B68B-AB7FA63D89D4}"/>
          </ac:picMkLst>
        </pc:picChg>
        <pc:cxnChg chg="add del mod">
          <ac:chgData name="OŽBOT, MIHA" userId="36448ee4-d56c-450a-8c5f-e012d647b106" providerId="ADAL" clId="{892D2D68-6DBE-4B83-ACD8-6FD5A0BCEDF2}" dt="2021-09-08T14:56:35.413" v="9248" actId="478"/>
          <ac:cxnSpMkLst>
            <pc:docMk/>
            <pc:sldMk cId="3177903795" sldId="260"/>
            <ac:cxnSpMk id="13" creationId="{67572416-A493-4084-A8B8-1A026ACF6B91}"/>
          </ac:cxnSpMkLst>
        </pc:cxnChg>
        <pc:cxnChg chg="add del mod">
          <ac:chgData name="OŽBOT, MIHA" userId="36448ee4-d56c-450a-8c5f-e012d647b106" providerId="ADAL" clId="{892D2D68-6DBE-4B83-ACD8-6FD5A0BCEDF2}" dt="2021-09-08T14:55:13.987" v="9225" actId="478"/>
          <ac:cxnSpMkLst>
            <pc:docMk/>
            <pc:sldMk cId="3177903795" sldId="260"/>
            <ac:cxnSpMk id="14" creationId="{6A7566BF-30E6-4EFF-919F-642A3B880855}"/>
          </ac:cxnSpMkLst>
        </pc:cxnChg>
        <pc:cxnChg chg="add del mod">
          <ac:chgData name="OŽBOT, MIHA" userId="36448ee4-d56c-450a-8c5f-e012d647b106" providerId="ADAL" clId="{892D2D68-6DBE-4B83-ACD8-6FD5A0BCEDF2}" dt="2021-09-08T14:54:29.164" v="9207" actId="478"/>
          <ac:cxnSpMkLst>
            <pc:docMk/>
            <pc:sldMk cId="3177903795" sldId="260"/>
            <ac:cxnSpMk id="16" creationId="{342E9998-8DD8-455E-9D03-B23D8079B176}"/>
          </ac:cxnSpMkLst>
        </pc:cxnChg>
        <pc:cxnChg chg="add del mod">
          <ac:chgData name="OŽBOT, MIHA" userId="36448ee4-d56c-450a-8c5f-e012d647b106" providerId="ADAL" clId="{892D2D68-6DBE-4B83-ACD8-6FD5A0BCEDF2}" dt="2021-09-08T14:55:13.280" v="9224" actId="478"/>
          <ac:cxnSpMkLst>
            <pc:docMk/>
            <pc:sldMk cId="3177903795" sldId="260"/>
            <ac:cxnSpMk id="18" creationId="{F08ED5BE-A5F7-4AB3-8A6D-C4B4F8013995}"/>
          </ac:cxnSpMkLst>
        </pc:cxnChg>
        <pc:cxnChg chg="add del mod">
          <ac:chgData name="OŽBOT, MIHA" userId="36448ee4-d56c-450a-8c5f-e012d647b106" providerId="ADAL" clId="{892D2D68-6DBE-4B83-ACD8-6FD5A0BCEDF2}" dt="2021-09-08T14:55:11.594" v="9223" actId="478"/>
          <ac:cxnSpMkLst>
            <pc:docMk/>
            <pc:sldMk cId="3177903795" sldId="260"/>
            <ac:cxnSpMk id="22" creationId="{AA36CD8D-DB56-4774-991E-711EB0264FBA}"/>
          </ac:cxnSpMkLst>
        </pc:cxnChg>
        <pc:cxnChg chg="add mod">
          <ac:chgData name="OŽBOT, MIHA" userId="36448ee4-d56c-450a-8c5f-e012d647b106" providerId="ADAL" clId="{892D2D68-6DBE-4B83-ACD8-6FD5A0BCEDF2}" dt="2021-09-09T17:10:57.051" v="14547" actId="14100"/>
          <ac:cxnSpMkLst>
            <pc:docMk/>
            <pc:sldMk cId="3177903795" sldId="260"/>
            <ac:cxnSpMk id="30" creationId="{716461D8-4DD7-4D31-BD22-6EB41172C86F}"/>
          </ac:cxnSpMkLst>
        </pc:cxnChg>
        <pc:cxnChg chg="add mod">
          <ac:chgData name="OŽBOT, MIHA" userId="36448ee4-d56c-450a-8c5f-e012d647b106" providerId="ADAL" clId="{892D2D68-6DBE-4B83-ACD8-6FD5A0BCEDF2}" dt="2021-09-09T17:11:47.756" v="14552" actId="14100"/>
          <ac:cxnSpMkLst>
            <pc:docMk/>
            <pc:sldMk cId="3177903795" sldId="260"/>
            <ac:cxnSpMk id="34" creationId="{5329A35E-9B29-44A3-8760-D4E21F862420}"/>
          </ac:cxnSpMkLst>
        </pc:cxnChg>
        <pc:cxnChg chg="add mod">
          <ac:chgData name="OŽBOT, MIHA" userId="36448ee4-d56c-450a-8c5f-e012d647b106" providerId="ADAL" clId="{892D2D68-6DBE-4B83-ACD8-6FD5A0BCEDF2}" dt="2021-09-09T17:11:57.841" v="14557" actId="14100"/>
          <ac:cxnSpMkLst>
            <pc:docMk/>
            <pc:sldMk cId="3177903795" sldId="260"/>
            <ac:cxnSpMk id="37" creationId="{962A665D-E1A5-482A-8D2B-3E4C8919CEAD}"/>
          </ac:cxnSpMkLst>
        </pc:cxnChg>
        <pc:cxnChg chg="add mod">
          <ac:chgData name="OŽBOT, MIHA" userId="36448ee4-d56c-450a-8c5f-e012d647b106" providerId="ADAL" clId="{892D2D68-6DBE-4B83-ACD8-6FD5A0BCEDF2}" dt="2021-09-09T17:11:00.739" v="14549" actId="14100"/>
          <ac:cxnSpMkLst>
            <pc:docMk/>
            <pc:sldMk cId="3177903795" sldId="260"/>
            <ac:cxnSpMk id="41" creationId="{66275D84-23D4-4724-92EA-FC702AD8B846}"/>
          </ac:cxnSpMkLst>
        </pc:cxnChg>
      </pc:sldChg>
      <pc:sldChg chg="modSp mod modNotesTx">
        <pc:chgData name="OŽBOT, MIHA" userId="36448ee4-d56c-450a-8c5f-e012d647b106" providerId="ADAL" clId="{892D2D68-6DBE-4B83-ACD8-6FD5A0BCEDF2}" dt="2021-09-09T18:52:29.547" v="14742" actId="12"/>
        <pc:sldMkLst>
          <pc:docMk/>
          <pc:sldMk cId="1601606408" sldId="261"/>
        </pc:sldMkLst>
        <pc:spChg chg="mod">
          <ac:chgData name="OŽBOT, MIHA" userId="36448ee4-d56c-450a-8c5f-e012d647b106" providerId="ADAL" clId="{892D2D68-6DBE-4B83-ACD8-6FD5A0BCEDF2}" dt="2021-09-09T18:52:29.547" v="14742" actId="12"/>
          <ac:spMkLst>
            <pc:docMk/>
            <pc:sldMk cId="1601606408" sldId="261"/>
            <ac:spMk id="3" creationId="{CCCB96E3-1973-436D-9F5F-317AB284F3A2}"/>
          </ac:spMkLst>
        </pc:spChg>
      </pc:sldChg>
      <pc:sldChg chg="modSp mod modNotesTx">
        <pc:chgData name="OŽBOT, MIHA" userId="36448ee4-d56c-450a-8c5f-e012d647b106" providerId="ADAL" clId="{892D2D68-6DBE-4B83-ACD8-6FD5A0BCEDF2}" dt="2021-09-09T18:46:11.219" v="14731" actId="20577"/>
        <pc:sldMkLst>
          <pc:docMk/>
          <pc:sldMk cId="4265918891" sldId="262"/>
        </pc:sldMkLst>
        <pc:spChg chg="mod">
          <ac:chgData name="OŽBOT, MIHA" userId="36448ee4-d56c-450a-8c5f-e012d647b106" providerId="ADAL" clId="{892D2D68-6DBE-4B83-ACD8-6FD5A0BCEDF2}" dt="2021-09-09T18:45:07.499" v="14730" actId="20577"/>
          <ac:spMkLst>
            <pc:docMk/>
            <pc:sldMk cId="4265918891" sldId="262"/>
            <ac:spMk id="3" creationId="{107C347B-7BFE-479E-914A-B9E19B847896}"/>
          </ac:spMkLst>
        </pc:spChg>
        <pc:picChg chg="mod">
          <ac:chgData name="OŽBOT, MIHA" userId="36448ee4-d56c-450a-8c5f-e012d647b106" providerId="ADAL" clId="{892D2D68-6DBE-4B83-ACD8-6FD5A0BCEDF2}" dt="2021-09-08T15:16:46.502" v="10322" actId="1076"/>
          <ac:picMkLst>
            <pc:docMk/>
            <pc:sldMk cId="4265918891" sldId="262"/>
            <ac:picMk id="7" creationId="{2D519334-F440-4462-A297-AEA76A27B6C9}"/>
          </ac:picMkLst>
        </pc:picChg>
        <pc:picChg chg="mod">
          <ac:chgData name="OŽBOT, MIHA" userId="36448ee4-d56c-450a-8c5f-e012d647b106" providerId="ADAL" clId="{892D2D68-6DBE-4B83-ACD8-6FD5A0BCEDF2}" dt="2021-09-08T15:16:48.865" v="10323" actId="1076"/>
          <ac:picMkLst>
            <pc:docMk/>
            <pc:sldMk cId="4265918891" sldId="262"/>
            <ac:picMk id="11" creationId="{B4331E1F-5EFD-4883-ABBF-603CAB107F4B}"/>
          </ac:picMkLst>
        </pc:picChg>
      </pc:sldChg>
      <pc:sldChg chg="modSp mod modNotesTx">
        <pc:chgData name="OŽBOT, MIHA" userId="36448ee4-d56c-450a-8c5f-e012d647b106" providerId="ADAL" clId="{892D2D68-6DBE-4B83-ACD8-6FD5A0BCEDF2}" dt="2021-09-09T18:07:13.542" v="14562" actId="20577"/>
        <pc:sldMkLst>
          <pc:docMk/>
          <pc:sldMk cId="745378723" sldId="263"/>
        </pc:sldMkLst>
        <pc:spChg chg="mod">
          <ac:chgData name="OŽBOT, MIHA" userId="36448ee4-d56c-450a-8c5f-e012d647b106" providerId="ADAL" clId="{892D2D68-6DBE-4B83-ACD8-6FD5A0BCEDF2}" dt="2021-09-09T18:07:13.542" v="14562" actId="20577"/>
          <ac:spMkLst>
            <pc:docMk/>
            <pc:sldMk cId="745378723" sldId="263"/>
            <ac:spMk id="2" creationId="{CA618A6E-8AF3-4DF1-9DA3-B8694D96C4DF}"/>
          </ac:spMkLst>
        </pc:spChg>
        <pc:picChg chg="mod">
          <ac:chgData name="OŽBOT, MIHA" userId="36448ee4-d56c-450a-8c5f-e012d647b106" providerId="ADAL" clId="{892D2D68-6DBE-4B83-ACD8-6FD5A0BCEDF2}" dt="2021-09-08T13:25:18.492" v="1435" actId="1076"/>
          <ac:picMkLst>
            <pc:docMk/>
            <pc:sldMk cId="745378723" sldId="263"/>
            <ac:picMk id="19" creationId="{7B10AEF7-D38C-4B6A-99A0-E1D3861FC561}"/>
          </ac:picMkLst>
        </pc:picChg>
        <pc:picChg chg="mod">
          <ac:chgData name="OŽBOT, MIHA" userId="36448ee4-d56c-450a-8c5f-e012d647b106" providerId="ADAL" clId="{892D2D68-6DBE-4B83-ACD8-6FD5A0BCEDF2}" dt="2021-09-08T13:25:23.984" v="1437" actId="1076"/>
          <ac:picMkLst>
            <pc:docMk/>
            <pc:sldMk cId="745378723" sldId="263"/>
            <ac:picMk id="21" creationId="{88FD922F-AECE-4409-8A26-C933F3A34587}"/>
          </ac:picMkLst>
        </pc:picChg>
      </pc:sldChg>
      <pc:sldChg chg="modNotesTx">
        <pc:chgData name="OŽBOT, MIHA" userId="36448ee4-d56c-450a-8c5f-e012d647b106" providerId="ADAL" clId="{892D2D68-6DBE-4B83-ACD8-6FD5A0BCEDF2}" dt="2021-09-09T12:40:09.764" v="13018" actId="20577"/>
        <pc:sldMkLst>
          <pc:docMk/>
          <pc:sldMk cId="2133457508" sldId="264"/>
        </pc:sldMkLst>
      </pc:sldChg>
      <pc:sldChg chg="modSp mod modNotesTx">
        <pc:chgData name="OŽBOT, MIHA" userId="36448ee4-d56c-450a-8c5f-e012d647b106" providerId="ADAL" clId="{892D2D68-6DBE-4B83-ACD8-6FD5A0BCEDF2}" dt="2021-09-09T17:12:37.628" v="14560" actId="20577"/>
        <pc:sldMkLst>
          <pc:docMk/>
          <pc:sldMk cId="2686443192" sldId="265"/>
        </pc:sldMkLst>
        <pc:spChg chg="mod">
          <ac:chgData name="OŽBOT, MIHA" userId="36448ee4-d56c-450a-8c5f-e012d647b106" providerId="ADAL" clId="{892D2D68-6DBE-4B83-ACD8-6FD5A0BCEDF2}" dt="2021-09-09T17:12:37.628" v="14560" actId="20577"/>
          <ac:spMkLst>
            <pc:docMk/>
            <pc:sldMk cId="2686443192" sldId="265"/>
            <ac:spMk id="2" creationId="{CEE1277B-E932-4687-8104-46D7D5E8D2E9}"/>
          </ac:spMkLst>
        </pc:spChg>
      </pc:sldChg>
      <pc:sldChg chg="new del">
        <pc:chgData name="OŽBOT, MIHA" userId="36448ee4-d56c-450a-8c5f-e012d647b106" providerId="ADAL" clId="{892D2D68-6DBE-4B83-ACD8-6FD5A0BCEDF2}" dt="2021-09-09T17:08:18.619" v="14390" actId="47"/>
        <pc:sldMkLst>
          <pc:docMk/>
          <pc:sldMk cId="370285825" sldId="266"/>
        </pc:sldMkLst>
      </pc:sldChg>
    </pc:docChg>
  </pc:docChgLst>
  <pc:docChgLst>
    <pc:chgData name="Ožbot, Miha" userId="5fdfeab2-e3ac-40dc-9f9d-ac602c9b72a8" providerId="ADAL" clId="{9CA6CE46-CE6E-4644-BEED-44679D61D4FB}"/>
    <pc:docChg chg="undo custSel addSld delSld modSld sldOrd">
      <pc:chgData name="Ožbot, Miha" userId="5fdfeab2-e3ac-40dc-9f9d-ac602c9b72a8" providerId="ADAL" clId="{9CA6CE46-CE6E-4644-BEED-44679D61D4FB}" dt="2022-01-21T11:31:10.015" v="4083" actId="20577"/>
      <pc:docMkLst>
        <pc:docMk/>
      </pc:docMkLst>
      <pc:sldChg chg="modSp mod">
        <pc:chgData name="Ožbot, Miha" userId="5fdfeab2-e3ac-40dc-9f9d-ac602c9b72a8" providerId="ADAL" clId="{9CA6CE46-CE6E-4644-BEED-44679D61D4FB}" dt="2022-01-14T09:48:59.340" v="3984" actId="20577"/>
        <pc:sldMkLst>
          <pc:docMk/>
          <pc:sldMk cId="2306695922" sldId="256"/>
        </pc:sldMkLst>
        <pc:spChg chg="mod">
          <ac:chgData name="Ožbot, Miha" userId="5fdfeab2-e3ac-40dc-9f9d-ac602c9b72a8" providerId="ADAL" clId="{9CA6CE46-CE6E-4644-BEED-44679D61D4FB}" dt="2022-01-14T09:48:59.340" v="3984" actId="20577"/>
          <ac:spMkLst>
            <pc:docMk/>
            <pc:sldMk cId="2306695922" sldId="256"/>
            <ac:spMk id="3" creationId="{D7A6C321-F397-4E22-B236-C8D04CA5ABCB}"/>
          </ac:spMkLst>
        </pc:spChg>
        <pc:spChg chg="mod">
          <ac:chgData name="Ožbot, Miha" userId="5fdfeab2-e3ac-40dc-9f9d-ac602c9b72a8" providerId="ADAL" clId="{9CA6CE46-CE6E-4644-BEED-44679D61D4FB}" dt="2022-01-12T11:47:59.173" v="15" actId="20577"/>
          <ac:spMkLst>
            <pc:docMk/>
            <pc:sldMk cId="2306695922" sldId="256"/>
            <ac:spMk id="9" creationId="{D9C1AB84-EB85-4096-B363-AB43E3FAB5AF}"/>
          </ac:spMkLst>
        </pc:spChg>
      </pc:sldChg>
      <pc:sldChg chg="addSp modSp new mod">
        <pc:chgData name="Ožbot, Miha" userId="5fdfeab2-e3ac-40dc-9f9d-ac602c9b72a8" providerId="ADAL" clId="{9CA6CE46-CE6E-4644-BEED-44679D61D4FB}" dt="2022-01-14T09:37:56.829" v="3614" actId="20577"/>
        <pc:sldMkLst>
          <pc:docMk/>
          <pc:sldMk cId="1765537814" sldId="257"/>
        </pc:sldMkLst>
        <pc:spChg chg="mod">
          <ac:chgData name="Ožbot, Miha" userId="5fdfeab2-e3ac-40dc-9f9d-ac602c9b72a8" providerId="ADAL" clId="{9CA6CE46-CE6E-4644-BEED-44679D61D4FB}" dt="2022-01-12T12:20:25.178" v="718" actId="207"/>
          <ac:spMkLst>
            <pc:docMk/>
            <pc:sldMk cId="1765537814" sldId="257"/>
            <ac:spMk id="2" creationId="{F124D80A-8C55-43B9-84C7-2C9AFB9F53B5}"/>
          </ac:spMkLst>
        </pc:spChg>
        <pc:spChg chg="mod">
          <ac:chgData name="Ožbot, Miha" userId="5fdfeab2-e3ac-40dc-9f9d-ac602c9b72a8" providerId="ADAL" clId="{9CA6CE46-CE6E-4644-BEED-44679D61D4FB}" dt="2022-01-14T09:37:56.829" v="3614" actId="20577"/>
          <ac:spMkLst>
            <pc:docMk/>
            <pc:sldMk cId="1765537814" sldId="257"/>
            <ac:spMk id="3" creationId="{6F0543D5-E1AA-408A-BF28-7092B20E7F23}"/>
          </ac:spMkLst>
        </pc:spChg>
        <pc:picChg chg="add mod">
          <ac:chgData name="Ožbot, Miha" userId="5fdfeab2-e3ac-40dc-9f9d-ac602c9b72a8" providerId="ADAL" clId="{9CA6CE46-CE6E-4644-BEED-44679D61D4FB}" dt="2022-01-13T15:53:52.537" v="994" actId="1076"/>
          <ac:picMkLst>
            <pc:docMk/>
            <pc:sldMk cId="1765537814" sldId="257"/>
            <ac:picMk id="6" creationId="{076143D2-091D-4529-B945-013C14867096}"/>
          </ac:picMkLst>
        </pc:picChg>
        <pc:picChg chg="add mod">
          <ac:chgData name="Ožbot, Miha" userId="5fdfeab2-e3ac-40dc-9f9d-ac602c9b72a8" providerId="ADAL" clId="{9CA6CE46-CE6E-4644-BEED-44679D61D4FB}" dt="2022-01-14T08:33:09.518" v="995" actId="1076"/>
          <ac:picMkLst>
            <pc:docMk/>
            <pc:sldMk cId="1765537814" sldId="257"/>
            <ac:picMk id="8" creationId="{6590D7C7-2950-4284-B7FA-E49F7D944F3B}"/>
          </ac:picMkLst>
        </pc:picChg>
      </pc:sldChg>
      <pc:sldChg chg="addSp delSp modSp new mod">
        <pc:chgData name="Ožbot, Miha" userId="5fdfeab2-e3ac-40dc-9f9d-ac602c9b72a8" providerId="ADAL" clId="{9CA6CE46-CE6E-4644-BEED-44679D61D4FB}" dt="2022-01-14T09:39:11.177" v="3637" actId="20577"/>
        <pc:sldMkLst>
          <pc:docMk/>
          <pc:sldMk cId="1690216492" sldId="258"/>
        </pc:sldMkLst>
        <pc:spChg chg="mod">
          <ac:chgData name="Ožbot, Miha" userId="5fdfeab2-e3ac-40dc-9f9d-ac602c9b72a8" providerId="ADAL" clId="{9CA6CE46-CE6E-4644-BEED-44679D61D4FB}" dt="2022-01-12T12:20:28.973" v="719" actId="207"/>
          <ac:spMkLst>
            <pc:docMk/>
            <pc:sldMk cId="1690216492" sldId="258"/>
            <ac:spMk id="2" creationId="{454C4B78-D27B-46F1-A809-0CD2EE34CD8F}"/>
          </ac:spMkLst>
        </pc:spChg>
        <pc:spChg chg="mod">
          <ac:chgData name="Ožbot, Miha" userId="5fdfeab2-e3ac-40dc-9f9d-ac602c9b72a8" providerId="ADAL" clId="{9CA6CE46-CE6E-4644-BEED-44679D61D4FB}" dt="2022-01-14T09:39:11.177" v="3637" actId="20577"/>
          <ac:spMkLst>
            <pc:docMk/>
            <pc:sldMk cId="1690216492" sldId="258"/>
            <ac:spMk id="3" creationId="{40C94DB4-8942-4CD2-8552-581244BD46CD}"/>
          </ac:spMkLst>
        </pc:spChg>
        <pc:spChg chg="add del mod">
          <ac:chgData name="Ožbot, Miha" userId="5fdfeab2-e3ac-40dc-9f9d-ac602c9b72a8" providerId="ADAL" clId="{9CA6CE46-CE6E-4644-BEED-44679D61D4FB}" dt="2022-01-14T09:23:54.574" v="2891" actId="478"/>
          <ac:spMkLst>
            <pc:docMk/>
            <pc:sldMk cId="1690216492" sldId="258"/>
            <ac:spMk id="6" creationId="{CB268886-BD06-4150-9D9D-4E48CF793A39}"/>
          </ac:spMkLst>
        </pc:spChg>
        <pc:spChg chg="add del mod">
          <ac:chgData name="Ožbot, Miha" userId="5fdfeab2-e3ac-40dc-9f9d-ac602c9b72a8" providerId="ADAL" clId="{9CA6CE46-CE6E-4644-BEED-44679D61D4FB}" dt="2022-01-14T09:24:21.325" v="2902" actId="478"/>
          <ac:spMkLst>
            <pc:docMk/>
            <pc:sldMk cId="1690216492" sldId="258"/>
            <ac:spMk id="8" creationId="{4146DBB9-8A97-477E-82FB-FFA9BCED6535}"/>
          </ac:spMkLst>
        </pc:spChg>
        <pc:spChg chg="add mod">
          <ac:chgData name="Ožbot, Miha" userId="5fdfeab2-e3ac-40dc-9f9d-ac602c9b72a8" providerId="ADAL" clId="{9CA6CE46-CE6E-4644-BEED-44679D61D4FB}" dt="2022-01-14T09:25:03.182" v="2928" actId="20577"/>
          <ac:spMkLst>
            <pc:docMk/>
            <pc:sldMk cId="1690216492" sldId="258"/>
            <ac:spMk id="10" creationId="{FF5F5911-6455-42C4-9C7A-58FEB9863A3A}"/>
          </ac:spMkLst>
        </pc:spChg>
      </pc:sldChg>
      <pc:sldChg chg="del">
        <pc:chgData name="Ožbot, Miha" userId="5fdfeab2-e3ac-40dc-9f9d-ac602c9b72a8" providerId="ADAL" clId="{9CA6CE46-CE6E-4644-BEED-44679D61D4FB}" dt="2022-01-12T11:47:44.238" v="0" actId="47"/>
        <pc:sldMkLst>
          <pc:docMk/>
          <pc:sldMk cId="2303196393" sldId="258"/>
        </pc:sldMkLst>
      </pc:sldChg>
      <pc:sldChg chg="addSp delSp modSp new mod">
        <pc:chgData name="Ožbot, Miha" userId="5fdfeab2-e3ac-40dc-9f9d-ac602c9b72a8" providerId="ADAL" clId="{9CA6CE46-CE6E-4644-BEED-44679D61D4FB}" dt="2022-01-14T09:32:21.934" v="3111" actId="20577"/>
        <pc:sldMkLst>
          <pc:docMk/>
          <pc:sldMk cId="1638213118" sldId="259"/>
        </pc:sldMkLst>
        <pc:spChg chg="mod">
          <ac:chgData name="Ožbot, Miha" userId="5fdfeab2-e3ac-40dc-9f9d-ac602c9b72a8" providerId="ADAL" clId="{9CA6CE46-CE6E-4644-BEED-44679D61D4FB}" dt="2022-01-12T12:20:32.205" v="720" actId="207"/>
          <ac:spMkLst>
            <pc:docMk/>
            <pc:sldMk cId="1638213118" sldId="259"/>
            <ac:spMk id="2" creationId="{C9A992BF-BEC2-4AB8-830D-88295C1FF65D}"/>
          </ac:spMkLst>
        </pc:spChg>
        <pc:spChg chg="del">
          <ac:chgData name="Ožbot, Miha" userId="5fdfeab2-e3ac-40dc-9f9d-ac602c9b72a8" providerId="ADAL" clId="{9CA6CE46-CE6E-4644-BEED-44679D61D4FB}" dt="2022-01-12T12:11:38.455" v="122" actId="22"/>
          <ac:spMkLst>
            <pc:docMk/>
            <pc:sldMk cId="1638213118" sldId="259"/>
            <ac:spMk id="3" creationId="{CC4842FC-98C7-4539-828B-D9D30B5B9B48}"/>
          </ac:spMkLst>
        </pc:spChg>
        <pc:spChg chg="add del">
          <ac:chgData name="Ožbot, Miha" userId="5fdfeab2-e3ac-40dc-9f9d-ac602c9b72a8" providerId="ADAL" clId="{9CA6CE46-CE6E-4644-BEED-44679D61D4FB}" dt="2022-01-14T09:07:09.919" v="2389" actId="478"/>
          <ac:spMkLst>
            <pc:docMk/>
            <pc:sldMk cId="1638213118" sldId="259"/>
            <ac:spMk id="7" creationId="{10CDD1E4-65F7-4798-9737-E926D21A7B94}"/>
          </ac:spMkLst>
        </pc:spChg>
        <pc:spChg chg="add mod">
          <ac:chgData name="Ožbot, Miha" userId="5fdfeab2-e3ac-40dc-9f9d-ac602c9b72a8" providerId="ADAL" clId="{9CA6CE46-CE6E-4644-BEED-44679D61D4FB}" dt="2022-01-14T09:32:21.934" v="3111" actId="20577"/>
          <ac:spMkLst>
            <pc:docMk/>
            <pc:sldMk cId="1638213118" sldId="259"/>
            <ac:spMk id="8" creationId="{628A4B9A-4A24-4FE1-9E0D-ACEC07A0941B}"/>
          </ac:spMkLst>
        </pc:spChg>
        <pc:picChg chg="add del mod ord">
          <ac:chgData name="Ožbot, Miha" userId="5fdfeab2-e3ac-40dc-9f9d-ac602c9b72a8" providerId="ADAL" clId="{9CA6CE46-CE6E-4644-BEED-44679D61D4FB}" dt="2022-01-12T12:12:03.871" v="124" actId="478"/>
          <ac:picMkLst>
            <pc:docMk/>
            <pc:sldMk cId="1638213118" sldId="259"/>
            <ac:picMk id="6" creationId="{8F89402C-96DA-4835-B46A-3FF189EAC4F1}"/>
          </ac:picMkLst>
        </pc:picChg>
        <pc:picChg chg="add mod ord">
          <ac:chgData name="Ožbot, Miha" userId="5fdfeab2-e3ac-40dc-9f9d-ac602c9b72a8" providerId="ADAL" clId="{9CA6CE46-CE6E-4644-BEED-44679D61D4FB}" dt="2022-01-14T09:26:05.888" v="2933" actId="167"/>
          <ac:picMkLst>
            <pc:docMk/>
            <pc:sldMk cId="1638213118" sldId="259"/>
            <ac:picMk id="10" creationId="{150C6EB1-5BF6-476A-B5A0-031B5A1D26B4}"/>
          </ac:picMkLst>
        </pc:picChg>
      </pc:sldChg>
      <pc:sldChg chg="del">
        <pc:chgData name="Ožbot, Miha" userId="5fdfeab2-e3ac-40dc-9f9d-ac602c9b72a8" providerId="ADAL" clId="{9CA6CE46-CE6E-4644-BEED-44679D61D4FB}" dt="2022-01-12T11:47:44.238" v="0" actId="47"/>
        <pc:sldMkLst>
          <pc:docMk/>
          <pc:sldMk cId="2304420781" sldId="259"/>
        </pc:sldMkLst>
      </pc:sldChg>
      <pc:sldChg chg="del">
        <pc:chgData name="Ožbot, Miha" userId="5fdfeab2-e3ac-40dc-9f9d-ac602c9b72a8" providerId="ADAL" clId="{9CA6CE46-CE6E-4644-BEED-44679D61D4FB}" dt="2022-01-12T11:47:44.238" v="0" actId="47"/>
        <pc:sldMkLst>
          <pc:docMk/>
          <pc:sldMk cId="2127684811" sldId="260"/>
        </pc:sldMkLst>
      </pc:sldChg>
      <pc:sldChg chg="addSp delSp modSp new mod">
        <pc:chgData name="Ožbot, Miha" userId="5fdfeab2-e3ac-40dc-9f9d-ac602c9b72a8" providerId="ADAL" clId="{9CA6CE46-CE6E-4644-BEED-44679D61D4FB}" dt="2022-01-21T11:31:10.015" v="4083" actId="20577"/>
        <pc:sldMkLst>
          <pc:docMk/>
          <pc:sldMk cId="3724808224" sldId="260"/>
        </pc:sldMkLst>
        <pc:spChg chg="add del mod">
          <ac:chgData name="Ožbot, Miha" userId="5fdfeab2-e3ac-40dc-9f9d-ac602c9b72a8" providerId="ADAL" clId="{9CA6CE46-CE6E-4644-BEED-44679D61D4FB}" dt="2022-01-14T08:38:09.383" v="1110" actId="207"/>
          <ac:spMkLst>
            <pc:docMk/>
            <pc:sldMk cId="3724808224" sldId="260"/>
            <ac:spMk id="2" creationId="{D079B319-6F62-4957-B670-53D41DCC399B}"/>
          </ac:spMkLst>
        </pc:spChg>
        <pc:spChg chg="del">
          <ac:chgData name="Ožbot, Miha" userId="5fdfeab2-e3ac-40dc-9f9d-ac602c9b72a8" providerId="ADAL" clId="{9CA6CE46-CE6E-4644-BEED-44679D61D4FB}" dt="2022-01-14T08:36:17.261" v="1001"/>
          <ac:spMkLst>
            <pc:docMk/>
            <pc:sldMk cId="3724808224" sldId="260"/>
            <ac:spMk id="3" creationId="{E18AD606-21BF-4B6E-AF8B-7C718BCA53F8}"/>
          </ac:spMkLst>
        </pc:spChg>
        <pc:spChg chg="add del mod">
          <ac:chgData name="Ožbot, Miha" userId="5fdfeab2-e3ac-40dc-9f9d-ac602c9b72a8" providerId="ADAL" clId="{9CA6CE46-CE6E-4644-BEED-44679D61D4FB}" dt="2022-01-14T08:37:34.433" v="1055" actId="478"/>
          <ac:spMkLst>
            <pc:docMk/>
            <pc:sldMk cId="3724808224" sldId="260"/>
            <ac:spMk id="10" creationId="{9AB1CE69-1D05-425E-AF41-C6AB067BE539}"/>
          </ac:spMkLst>
        </pc:spChg>
        <pc:spChg chg="add mod">
          <ac:chgData name="Ožbot, Miha" userId="5fdfeab2-e3ac-40dc-9f9d-ac602c9b72a8" providerId="ADAL" clId="{9CA6CE46-CE6E-4644-BEED-44679D61D4FB}" dt="2022-01-14T08:36:52.343" v="1033"/>
          <ac:spMkLst>
            <pc:docMk/>
            <pc:sldMk cId="3724808224" sldId="260"/>
            <ac:spMk id="11" creationId="{242B1BF4-CF98-4A96-95FA-04422B0F0B1E}"/>
          </ac:spMkLst>
        </pc:spChg>
        <pc:spChg chg="add del mod">
          <ac:chgData name="Ožbot, Miha" userId="5fdfeab2-e3ac-40dc-9f9d-ac602c9b72a8" providerId="ADAL" clId="{9CA6CE46-CE6E-4644-BEED-44679D61D4FB}" dt="2022-01-14T08:36:54.436" v="1035"/>
          <ac:spMkLst>
            <pc:docMk/>
            <pc:sldMk cId="3724808224" sldId="260"/>
            <ac:spMk id="12" creationId="{8AB481F2-230F-4FFD-8409-9BB6DB6FA335}"/>
          </ac:spMkLst>
        </pc:spChg>
        <pc:spChg chg="add del mod">
          <ac:chgData name="Ožbot, Miha" userId="5fdfeab2-e3ac-40dc-9f9d-ac602c9b72a8" providerId="ADAL" clId="{9CA6CE46-CE6E-4644-BEED-44679D61D4FB}" dt="2022-01-21T11:31:10.015" v="4083" actId="20577"/>
          <ac:spMkLst>
            <pc:docMk/>
            <pc:sldMk cId="3724808224" sldId="260"/>
            <ac:spMk id="14" creationId="{66B548AF-D01C-468A-9B29-0E132F348555}"/>
          </ac:spMkLst>
        </pc:spChg>
        <pc:picChg chg="add mod ord">
          <ac:chgData name="Ožbot, Miha" userId="5fdfeab2-e3ac-40dc-9f9d-ac602c9b72a8" providerId="ADAL" clId="{9CA6CE46-CE6E-4644-BEED-44679D61D4FB}" dt="2022-01-14T08:45:11.559" v="1280" actId="1076"/>
          <ac:picMkLst>
            <pc:docMk/>
            <pc:sldMk cId="3724808224" sldId="260"/>
            <ac:picMk id="6" creationId="{B15E11E7-57B0-42D7-832E-5AC4C82C7182}"/>
          </ac:picMkLst>
        </pc:picChg>
        <pc:picChg chg="add del mod">
          <ac:chgData name="Ožbot, Miha" userId="5fdfeab2-e3ac-40dc-9f9d-ac602c9b72a8" providerId="ADAL" clId="{9CA6CE46-CE6E-4644-BEED-44679D61D4FB}" dt="2022-01-14T08:38:55.366" v="1111" actId="21"/>
          <ac:picMkLst>
            <pc:docMk/>
            <pc:sldMk cId="3724808224" sldId="260"/>
            <ac:picMk id="8" creationId="{F15AD435-AC95-44F4-AEF8-3A602151B11E}"/>
          </ac:picMkLst>
        </pc:picChg>
        <pc:picChg chg="add del mod">
          <ac:chgData name="Ožbot, Miha" userId="5fdfeab2-e3ac-40dc-9f9d-ac602c9b72a8" providerId="ADAL" clId="{9CA6CE46-CE6E-4644-BEED-44679D61D4FB}" dt="2022-01-14T08:39:01.729" v="1113"/>
          <ac:picMkLst>
            <pc:docMk/>
            <pc:sldMk cId="3724808224" sldId="260"/>
            <ac:picMk id="16" creationId="{498C0373-9BC8-4734-B718-6E9DC9869122}"/>
          </ac:picMkLst>
        </pc:picChg>
        <pc:picChg chg="add mod">
          <ac:chgData name="Ožbot, Miha" userId="5fdfeab2-e3ac-40dc-9f9d-ac602c9b72a8" providerId="ADAL" clId="{9CA6CE46-CE6E-4644-BEED-44679D61D4FB}" dt="2022-01-14T08:49:03.856" v="1487" actId="14100"/>
          <ac:picMkLst>
            <pc:docMk/>
            <pc:sldMk cId="3724808224" sldId="260"/>
            <ac:picMk id="17" creationId="{C588D0B4-D6EC-4203-9B32-E28B5FF93095}"/>
          </ac:picMkLst>
        </pc:picChg>
        <pc:picChg chg="add mod">
          <ac:chgData name="Ožbot, Miha" userId="5fdfeab2-e3ac-40dc-9f9d-ac602c9b72a8" providerId="ADAL" clId="{9CA6CE46-CE6E-4644-BEED-44679D61D4FB}" dt="2022-01-14T08:46:59.272" v="1320" actId="1076"/>
          <ac:picMkLst>
            <pc:docMk/>
            <pc:sldMk cId="3724808224" sldId="260"/>
            <ac:picMk id="21" creationId="{EEEA0725-8130-4BDA-85D4-21D6777CB04B}"/>
          </ac:picMkLst>
        </pc:picChg>
      </pc:sldChg>
      <pc:sldChg chg="modSp new mod">
        <pc:chgData name="Ožbot, Miha" userId="5fdfeab2-e3ac-40dc-9f9d-ac602c9b72a8" providerId="ADAL" clId="{9CA6CE46-CE6E-4644-BEED-44679D61D4FB}" dt="2022-01-14T09:30:36.081" v="3045" actId="20577"/>
        <pc:sldMkLst>
          <pc:docMk/>
          <pc:sldMk cId="4086108154" sldId="261"/>
        </pc:sldMkLst>
        <pc:spChg chg="mod">
          <ac:chgData name="Ožbot, Miha" userId="5fdfeab2-e3ac-40dc-9f9d-ac602c9b72a8" providerId="ADAL" clId="{9CA6CE46-CE6E-4644-BEED-44679D61D4FB}" dt="2022-01-14T09:06:58.119" v="2387" actId="207"/>
          <ac:spMkLst>
            <pc:docMk/>
            <pc:sldMk cId="4086108154" sldId="261"/>
            <ac:spMk id="2" creationId="{C8437ABB-7C38-45E3-8816-9A6953D01F51}"/>
          </ac:spMkLst>
        </pc:spChg>
        <pc:spChg chg="mod">
          <ac:chgData name="Ožbot, Miha" userId="5fdfeab2-e3ac-40dc-9f9d-ac602c9b72a8" providerId="ADAL" clId="{9CA6CE46-CE6E-4644-BEED-44679D61D4FB}" dt="2022-01-14T09:30:36.081" v="3045" actId="20577"/>
          <ac:spMkLst>
            <pc:docMk/>
            <pc:sldMk cId="4086108154" sldId="261"/>
            <ac:spMk id="3" creationId="{96602880-A053-423B-9F15-B9319758DB2B}"/>
          </ac:spMkLst>
        </pc:spChg>
      </pc:sldChg>
      <pc:sldChg chg="del">
        <pc:chgData name="Ožbot, Miha" userId="5fdfeab2-e3ac-40dc-9f9d-ac602c9b72a8" providerId="ADAL" clId="{9CA6CE46-CE6E-4644-BEED-44679D61D4FB}" dt="2022-01-12T11:47:44.238" v="0" actId="47"/>
        <pc:sldMkLst>
          <pc:docMk/>
          <pc:sldMk cId="44485608" sldId="262"/>
        </pc:sldMkLst>
      </pc:sldChg>
      <pc:sldChg chg="addSp delSp modSp new mod ord">
        <pc:chgData name="Ožbot, Miha" userId="5fdfeab2-e3ac-40dc-9f9d-ac602c9b72a8" providerId="ADAL" clId="{9CA6CE46-CE6E-4644-BEED-44679D61D4FB}" dt="2022-01-14T09:42:39.629" v="3979" actId="20577"/>
        <pc:sldMkLst>
          <pc:docMk/>
          <pc:sldMk cId="989922255" sldId="262"/>
        </pc:sldMkLst>
        <pc:spChg chg="mod">
          <ac:chgData name="Ožbot, Miha" userId="5fdfeab2-e3ac-40dc-9f9d-ac602c9b72a8" providerId="ADAL" clId="{9CA6CE46-CE6E-4644-BEED-44679D61D4FB}" dt="2022-01-14T09:07:28.543" v="2403" actId="207"/>
          <ac:spMkLst>
            <pc:docMk/>
            <pc:sldMk cId="989922255" sldId="262"/>
            <ac:spMk id="2" creationId="{CDB1A093-44DD-4D1B-8B52-CA56511E6976}"/>
          </ac:spMkLst>
        </pc:spChg>
        <pc:spChg chg="mod">
          <ac:chgData name="Ožbot, Miha" userId="5fdfeab2-e3ac-40dc-9f9d-ac602c9b72a8" providerId="ADAL" clId="{9CA6CE46-CE6E-4644-BEED-44679D61D4FB}" dt="2022-01-14T09:42:39.629" v="3979" actId="20577"/>
          <ac:spMkLst>
            <pc:docMk/>
            <pc:sldMk cId="989922255" sldId="262"/>
            <ac:spMk id="3" creationId="{A711CF42-5906-415A-B85F-3D8BA9BAD520}"/>
          </ac:spMkLst>
        </pc:spChg>
        <pc:spChg chg="add del mod">
          <ac:chgData name="Ožbot, Miha" userId="5fdfeab2-e3ac-40dc-9f9d-ac602c9b72a8" providerId="ADAL" clId="{9CA6CE46-CE6E-4644-BEED-44679D61D4FB}" dt="2022-01-14T09:29:06.893" v="2988" actId="478"/>
          <ac:spMkLst>
            <pc:docMk/>
            <pc:sldMk cId="989922255" sldId="262"/>
            <ac:spMk id="6" creationId="{77714356-144B-4F34-A7C7-E1467E5934C2}"/>
          </ac:spMkLst>
        </pc:spChg>
        <pc:spChg chg="add mod">
          <ac:chgData name="Ožbot, Miha" userId="5fdfeab2-e3ac-40dc-9f9d-ac602c9b72a8" providerId="ADAL" clId="{9CA6CE46-CE6E-4644-BEED-44679D61D4FB}" dt="2022-01-14T09:29:27.548" v="2999" actId="1076"/>
          <ac:spMkLst>
            <pc:docMk/>
            <pc:sldMk cId="989922255" sldId="262"/>
            <ac:spMk id="8" creationId="{7F3A9E40-E418-470B-8239-CD897D893A3A}"/>
          </ac:spMkLst>
        </pc:spChg>
      </pc:sldChg>
      <pc:sldChg chg="del">
        <pc:chgData name="Ožbot, Miha" userId="5fdfeab2-e3ac-40dc-9f9d-ac602c9b72a8" providerId="ADAL" clId="{9CA6CE46-CE6E-4644-BEED-44679D61D4FB}" dt="2022-01-12T11:47:44.238" v="0" actId="47"/>
        <pc:sldMkLst>
          <pc:docMk/>
          <pc:sldMk cId="4125958929" sldId="265"/>
        </pc:sldMkLst>
      </pc:sldChg>
      <pc:sldChg chg="del">
        <pc:chgData name="Ožbot, Miha" userId="5fdfeab2-e3ac-40dc-9f9d-ac602c9b72a8" providerId="ADAL" clId="{9CA6CE46-CE6E-4644-BEED-44679D61D4FB}" dt="2022-01-12T11:47:44.238" v="0" actId="47"/>
        <pc:sldMkLst>
          <pc:docMk/>
          <pc:sldMk cId="2279670989" sldId="266"/>
        </pc:sldMkLst>
      </pc:sldChg>
      <pc:sldChg chg="del">
        <pc:chgData name="Ožbot, Miha" userId="5fdfeab2-e3ac-40dc-9f9d-ac602c9b72a8" providerId="ADAL" clId="{9CA6CE46-CE6E-4644-BEED-44679D61D4FB}" dt="2022-01-12T11:47:44.238" v="0" actId="47"/>
        <pc:sldMkLst>
          <pc:docMk/>
          <pc:sldMk cId="4070231373" sldId="267"/>
        </pc:sldMkLst>
      </pc:sldChg>
      <pc:sldChg chg="del">
        <pc:chgData name="Ožbot, Miha" userId="5fdfeab2-e3ac-40dc-9f9d-ac602c9b72a8" providerId="ADAL" clId="{9CA6CE46-CE6E-4644-BEED-44679D61D4FB}" dt="2022-01-12T11:47:44.238" v="0" actId="47"/>
        <pc:sldMkLst>
          <pc:docMk/>
          <pc:sldMk cId="1075743103" sldId="268"/>
        </pc:sldMkLst>
      </pc:sldChg>
      <pc:sldChg chg="del">
        <pc:chgData name="Ožbot, Miha" userId="5fdfeab2-e3ac-40dc-9f9d-ac602c9b72a8" providerId="ADAL" clId="{9CA6CE46-CE6E-4644-BEED-44679D61D4FB}" dt="2022-01-12T11:47:44.238" v="0" actId="47"/>
        <pc:sldMkLst>
          <pc:docMk/>
          <pc:sldMk cId="2402692428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F3E54-8C58-42D2-9F17-07EABE1F6ED2}" type="datetimeFigureOut">
              <a:rPr lang="sl-SI" smtClean="0"/>
              <a:t>21. 01. 2022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55D45-8A06-4938-AC4F-FEE2F8CA854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48865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55D45-8A06-4938-AC4F-FEE2F8CA8544}" type="slidenum">
              <a:rPr lang="sl-SI" smtClean="0"/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74749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55D45-8A06-4938-AC4F-FEE2F8CA8544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9828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55D45-8A06-4938-AC4F-FEE2F8CA8544}" type="slidenum">
              <a:rPr lang="sl-SI" smtClean="0"/>
              <a:t>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6381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DCB05AF-4F9E-4A2A-A5D4-1BE58636C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B6DCE143-91E0-477E-AD2A-D7115FF53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E2B3E91-227F-497B-BF68-6FE95B8F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3D51-F547-4D0F-B8C1-5C713BF447E6}" type="datetime1">
              <a:rPr lang="sl-SI" smtClean="0"/>
              <a:t>21. 01. 2022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B0A85B1C-0E24-4C66-AA29-46DD2BE5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6AA51613-BB79-4A3C-879D-D89C1BCA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6CC2-4475-4326-AC45-B9118AB515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1591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386D3B3-AD5A-404A-8CF3-6E035411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6B01608D-7348-4AEC-8C81-99EBA7062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8B2E4A77-763A-40B6-9D06-C19CCE42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C371-CD3F-466D-9D84-23A8971A1A52}" type="datetime1">
              <a:rPr lang="sl-SI" smtClean="0"/>
              <a:t>21. 01. 2022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A7CDEEE1-AD3F-4762-BBFA-DB05960C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9CC84214-0C69-43A1-A873-02E0815A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6CC2-4475-4326-AC45-B9118AB515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6888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B2215AB7-72DB-4ED1-881E-B2E3C3777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5782819A-F46D-4858-8E43-CA4A21A86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EC600AFC-B700-4950-9965-F7F615AE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5F82-A267-4BB8-9111-83429C26D280}" type="datetime1">
              <a:rPr lang="sl-SI" smtClean="0"/>
              <a:t>21. 01. 2022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2F05021B-F2CF-4C54-9166-E39DE0EE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A6DC9B58-4397-4DBF-B350-68361884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6CC2-4475-4326-AC45-B9118AB515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1018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CE81030-B06B-4A1D-85D4-8A5BF767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D49FB3F-D2A1-4044-9168-F77D031F3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8AF49F4D-E5EF-4B49-82FE-41CB5D4D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5A64-494B-494B-9571-A50B964E3E2E}" type="datetime1">
              <a:rPr lang="sl-SI" smtClean="0"/>
              <a:t>21. 01. 2022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E6EE19A8-E4CC-467F-809F-62D93B77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D0C28F8C-44BC-4CE3-B5F1-3DE59574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6CC2-4475-4326-AC45-B9118AB515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7709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E247B5-D576-49C0-96E4-9B749508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6333DD9A-A401-459F-9B24-346E88B83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5A9AC4F-C87A-42C5-8C51-0DA7456F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B972-60E3-46A3-B5BD-BB52E2D65B9B}" type="datetime1">
              <a:rPr lang="sl-SI" smtClean="0"/>
              <a:t>21. 01. 2022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EA6403AE-C9A8-47B8-A84B-E2D1D92C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9E5CC38-E50D-4EA1-9206-7064FC1B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6CC2-4475-4326-AC45-B9118AB515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8817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B816616-24AE-4DDD-8E83-2AF09260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1B4D1D2-00BE-4A81-9D2B-704E41E0A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828CCFC9-AA3A-48DD-A000-C7E6BD215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039C8AC3-635C-409C-AFA1-212DBA12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CAD2-2A33-4BCA-A0F9-DA52A4D5276C}" type="datetime1">
              <a:rPr lang="sl-SI" smtClean="0"/>
              <a:t>21. 01. 2022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CF2E96FE-537A-47EA-8594-E50A5DAF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2F82D477-BC8F-45F0-A6D8-1DFF87D6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6CC2-4475-4326-AC45-B9118AB515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6124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91BB37-DD47-406C-A37D-2737AB78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99AA9BC0-9056-4B01-9B51-1C00A8D44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66531796-DDCF-47A7-B5EE-FD0810340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4697961B-F98C-46D6-8E90-10C744B70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3E018E29-A0AA-43E5-9A4C-849CBB11F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0402C951-7DF3-46D2-BF88-8C41FEF0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8F12-058D-4D3F-9927-81458B1AC3FC}" type="datetime1">
              <a:rPr lang="sl-SI" smtClean="0"/>
              <a:t>21. 01. 2022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591C25E5-E2EB-433A-A389-94343803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C99EDB4D-21E5-45F9-8AB3-538266C3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6CC2-4475-4326-AC45-B9118AB515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4081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69D34B0-9983-4AD7-AD6B-CB27D8D3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D980E5AF-CCED-4317-9F72-7DEA5398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5D84-4D83-4CE6-8C55-B16BD52C6FFF}" type="datetime1">
              <a:rPr lang="sl-SI" smtClean="0"/>
              <a:t>21. 01. 2022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25AA92FB-7879-4828-9A95-2EC790FD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9C4D2340-899A-45F4-A150-118C931D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6CC2-4475-4326-AC45-B9118AB515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1614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6F29E73F-FF86-4112-8A71-3863C6BB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FC30-E08C-48E0-88D2-B9D3285D2B5C}" type="datetime1">
              <a:rPr lang="sl-SI" smtClean="0"/>
              <a:t>21. 01. 2022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9D7A010F-3C3C-4F53-9A94-B33DE462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3681EDE0-DA3E-4FED-8D38-7E4A824A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6CC2-4475-4326-AC45-B9118AB515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9469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32B76E-3843-411D-A4A7-26402A40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F078F70-3256-428B-8E5D-A3EAD80D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2AA7AA61-3A69-46ED-B096-CB0F98A4F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C39A45CC-22D1-46A4-AAF0-F60F2B71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539C-B8CF-4947-AA2F-08964DDF5396}" type="datetime1">
              <a:rPr lang="sl-SI" smtClean="0"/>
              <a:t>21. 01. 2022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1724AD13-E860-4349-BFD1-30E71719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A7274767-6D99-4F2D-8D71-AA0A58D4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6CC2-4475-4326-AC45-B9118AB515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85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0844310-E7E1-4040-AB32-8FA319C4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A798B5B1-012B-405D-B2C7-BA05D09AF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608A2623-3BA0-40B9-9909-6FC6C6F57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CADF1D54-FB0E-49F2-8295-E89EA48E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3C9E-1F81-40FC-AD74-96564B024D20}" type="datetime1">
              <a:rPr lang="sl-SI" smtClean="0"/>
              <a:t>21. 01. 2022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9A753380-16E7-4597-A9AC-91AE1EC5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4A939B14-D949-4E98-9460-88269E55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6CC2-4475-4326-AC45-B9118AB515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5434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F2491CBD-C03A-4595-8A0E-060D1E27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E04C73CE-7532-4293-8F44-2A060AA75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E679FA5-8B0C-49D9-9B0B-5A27E4CEF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65FE-626D-4D89-BBFB-84F84B7F94AA}" type="datetime1">
              <a:rPr lang="sl-SI" smtClean="0"/>
              <a:t>21. 01. 2022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E6AFC938-D33E-4869-8050-C5CCFB551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54C0D6A1-A27D-4A57-A063-763B69A8D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06CC2-4475-4326-AC45-B9118AB5155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2565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55BB6C-9E3A-43BF-BA3C-DAD98D60A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163" y="2792976"/>
            <a:ext cx="8587668" cy="1515565"/>
          </a:xfrm>
        </p:spPr>
        <p:txBody>
          <a:bodyPr>
            <a:normAutofit/>
          </a:bodyPr>
          <a:lstStyle/>
          <a:p>
            <a:r>
              <a:rPr lang="sl-SI" sz="4800" dirty="0">
                <a:solidFill>
                  <a:srgbClr val="C00000"/>
                </a:solidFill>
              </a:rPr>
              <a:t>Prepoznava defektov na lesnih deskah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7A6C321-F397-4E22-B236-C8D04CA5A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536" y="4347268"/>
            <a:ext cx="6400925" cy="918940"/>
          </a:xfrm>
        </p:spPr>
        <p:txBody>
          <a:bodyPr>
            <a:normAutofit/>
          </a:bodyPr>
          <a:lstStyle/>
          <a:p>
            <a:r>
              <a:rPr lang="sl-SI" sz="2000" dirty="0">
                <a:latin typeface="CMR12"/>
              </a:rPr>
              <a:t>Druga predstavitev seminarske naloge</a:t>
            </a:r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16FB3FA5-03AB-401B-BEEB-EBF96025CA9C}"/>
              </a:ext>
            </a:extLst>
          </p:cNvPr>
          <p:cNvSpPr txBox="1"/>
          <p:nvPr/>
        </p:nvSpPr>
        <p:spPr>
          <a:xfrm>
            <a:off x="741616" y="5504990"/>
            <a:ext cx="215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b="0" i="0" u="none" strike="noStrike" baseline="0" dirty="0">
                <a:latin typeface="CMR17"/>
              </a:rPr>
              <a:t>Avtor: Miha </a:t>
            </a:r>
            <a:r>
              <a:rPr lang="sl-SI" sz="2000" dirty="0">
                <a:latin typeface="CMR17"/>
              </a:rPr>
              <a:t>Ožbot</a:t>
            </a:r>
            <a:endParaRPr lang="sl-SI" sz="2000" dirty="0"/>
          </a:p>
        </p:txBody>
      </p:sp>
      <p:sp>
        <p:nvSpPr>
          <p:cNvPr id="7" name="PoljeZBesedilom 6">
            <a:extLst>
              <a:ext uri="{FF2B5EF4-FFF2-40B4-BE49-F238E27FC236}">
                <a16:creationId xmlns:a16="http://schemas.microsoft.com/office/drawing/2014/main" id="{19ACD6A9-03CC-4A1E-AC84-D7B54F02F8E7}"/>
              </a:ext>
            </a:extLst>
          </p:cNvPr>
          <p:cNvSpPr txBox="1"/>
          <p:nvPr/>
        </p:nvSpPr>
        <p:spPr>
          <a:xfrm>
            <a:off x="741616" y="5943827"/>
            <a:ext cx="564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b="0" i="0" u="none" strike="noStrike" baseline="0" dirty="0">
                <a:latin typeface="CMR12"/>
              </a:rPr>
              <a:t>Mentor: </a:t>
            </a:r>
            <a:r>
              <a:rPr lang="sl-SI" sz="2000" dirty="0">
                <a:latin typeface="CMR12"/>
              </a:rPr>
              <a:t>doc</a:t>
            </a:r>
            <a:r>
              <a:rPr lang="sl-SI" sz="2000" b="0" i="0" u="none" strike="noStrike" baseline="0" dirty="0">
                <a:latin typeface="CMR12"/>
              </a:rPr>
              <a:t>. dr. </a:t>
            </a:r>
            <a:r>
              <a:rPr lang="sl-SI" sz="2000" dirty="0">
                <a:latin typeface="CMR12"/>
              </a:rPr>
              <a:t>Janez Perš</a:t>
            </a:r>
            <a:endParaRPr lang="sl-SI" sz="2000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BCA3EC94-C0AA-44D9-B762-805E041A82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773" y="449669"/>
            <a:ext cx="2152448" cy="1853988"/>
          </a:xfrm>
          <a:prstGeom prst="rect">
            <a:avLst/>
          </a:prstGeom>
        </p:spPr>
      </p:pic>
      <p:sp>
        <p:nvSpPr>
          <p:cNvPr id="9" name="PoljeZBesedilom 8">
            <a:extLst>
              <a:ext uri="{FF2B5EF4-FFF2-40B4-BE49-F238E27FC236}">
                <a16:creationId xmlns:a16="http://schemas.microsoft.com/office/drawing/2014/main" id="{D9C1AB84-EB85-4096-B363-AB43E3FAB5AF}"/>
              </a:ext>
            </a:extLst>
          </p:cNvPr>
          <p:cNvSpPr txBox="1"/>
          <p:nvPr/>
        </p:nvSpPr>
        <p:spPr>
          <a:xfrm>
            <a:off x="8507954" y="5940496"/>
            <a:ext cx="30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MR12"/>
              </a:rPr>
              <a:t>Ljubljana,</a:t>
            </a:r>
            <a:r>
              <a:rPr lang="sl-SI" sz="2000" dirty="0">
                <a:latin typeface="CMR12"/>
              </a:rPr>
              <a:t> januar </a:t>
            </a:r>
            <a:r>
              <a:rPr lang="en-US" sz="2000" dirty="0">
                <a:latin typeface="CMR12"/>
              </a:rPr>
              <a:t>202</a:t>
            </a:r>
            <a:r>
              <a:rPr lang="sl-SI" sz="2000" dirty="0">
                <a:latin typeface="CMR12"/>
              </a:rPr>
              <a:t>2</a:t>
            </a:r>
            <a:endParaRPr lang="sl-SI" sz="2000" dirty="0"/>
          </a:p>
        </p:txBody>
      </p:sp>
      <p:sp>
        <p:nvSpPr>
          <p:cNvPr id="11" name="PoljeZBesedilom 10">
            <a:extLst>
              <a:ext uri="{FF2B5EF4-FFF2-40B4-BE49-F238E27FC236}">
                <a16:creationId xmlns:a16="http://schemas.microsoft.com/office/drawing/2014/main" id="{60B4334C-D948-4D8C-9FC5-307D0A35ED49}"/>
              </a:ext>
            </a:extLst>
          </p:cNvPr>
          <p:cNvSpPr txBox="1"/>
          <p:nvPr/>
        </p:nvSpPr>
        <p:spPr>
          <a:xfrm>
            <a:off x="5533677" y="2532549"/>
            <a:ext cx="1124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sz="1800" dirty="0">
                <a:latin typeface="CMR12"/>
              </a:rPr>
              <a:t>Strojni vid</a:t>
            </a:r>
            <a:endParaRPr lang="en-US" sz="1800" b="0" i="0" u="none" strike="noStrike" baseline="0" dirty="0">
              <a:latin typeface="CMR12"/>
            </a:endParaRPr>
          </a:p>
        </p:txBody>
      </p:sp>
    </p:spTree>
    <p:extLst>
      <p:ext uri="{BB962C8B-B14F-4D97-AF65-F5344CB8AC3E}">
        <p14:creationId xmlns:p14="http://schemas.microsoft.com/office/powerpoint/2010/main" val="2306695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B15E11E7-57B0-42D7-832E-5AC4C82C7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561" y="2453503"/>
            <a:ext cx="3634692" cy="2766305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D079B319-6F62-4957-B670-53D41DCC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C00000"/>
                </a:solidFill>
              </a:rPr>
              <a:t>Nabor podatkov smreke &amp; bora</a:t>
            </a:r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46D0D5FA-2089-4439-A3FF-AC45443C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6CC2-4475-4326-AC45-B9118AB51555}" type="slidenum">
              <a:rPr lang="sl-SI" smtClean="0"/>
              <a:t>2</a:t>
            </a:fld>
            <a:endParaRPr lang="sl-SI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2B1BF4-CF98-4A96-95FA-04422B0F0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l-SI" altLang="sl-SI" sz="1800" b="0" i="0" u="none" strike="noStrike" cap="none" normalizeH="0" baseline="0">
                <a:ln>
                  <a:noFill/>
                </a:ln>
                <a:solidFill>
                  <a:srgbClr val="9AA0A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sl-SI" altLang="sl-SI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l-SI" altLang="sl-SI" sz="2100" b="0" i="0" u="none" strike="noStrike" cap="none" normalizeH="0" baseline="0">
                <a:ln>
                  <a:noFill/>
                </a:ln>
                <a:solidFill>
                  <a:srgbClr val="E8EAED"/>
                </a:solidFill>
                <a:effectLst/>
                <a:latin typeface="inherit"/>
                <a:cs typeface="Arial" panose="020B0604020202020204" pitchFamily="34" charset="0"/>
              </a:rPr>
              <a:t>nabor podatkov</a:t>
            </a:r>
            <a:endParaRPr kumimoji="0" lang="sl-SI" altLang="sl-SI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značba mesta vsebine 13">
            <a:extLst>
              <a:ext uri="{FF2B5EF4-FFF2-40B4-BE49-F238E27FC236}">
                <a16:creationId xmlns:a16="http://schemas.microsoft.com/office/drawing/2014/main" id="{66B548AF-D01C-468A-9B29-0E132F34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−"/>
            </a:pPr>
            <a:r>
              <a:rPr lang="sl-SI" dirty="0"/>
              <a:t>297 RGB slik, velikosti 4144 x 384 slikovnih točk,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sl-SI" dirty="0"/>
              <a:t>SICK Ranger-E55434,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sl-SI" dirty="0"/>
              <a:t>deska 1500 x 130 mm,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sl-SI" dirty="0"/>
              <a:t>ročno označeni defekti.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sl-SI" dirty="0"/>
              <a:t>Smreka in bor imata veliko </a:t>
            </a:r>
          </a:p>
          <a:p>
            <a:pPr marL="0" indent="0">
              <a:buNone/>
            </a:pPr>
            <a:r>
              <a:rPr lang="sl-SI" dirty="0"/>
              <a:t>	defektov od 2-15+ na eni deski.</a:t>
            </a:r>
          </a:p>
          <a:p>
            <a:pPr marL="0" indent="0" algn="l">
              <a:buNone/>
            </a:pPr>
            <a:r>
              <a:rPr lang="sl-SI" dirty="0"/>
              <a:t>- Javen </a:t>
            </a:r>
            <a:r>
              <a:rPr lang="sl-SI" dirty="0" err="1"/>
              <a:t>banchmark</a:t>
            </a:r>
            <a:r>
              <a:rPr lang="sl-SI" dirty="0"/>
              <a:t> </a:t>
            </a:r>
            <a:r>
              <a:rPr lang="sl-SI" dirty="0" err="1"/>
              <a:t>dataset</a:t>
            </a:r>
            <a:r>
              <a:rPr lang="sl-SI" dirty="0"/>
              <a:t>, z </a:t>
            </a:r>
            <a:r>
              <a:rPr lang="sl-SI"/>
              <a:t>10 defekti</a:t>
            </a:r>
            <a:endParaRPr lang="sl-SI" dirty="0"/>
          </a:p>
          <a:p>
            <a:endParaRPr lang="sl-SI" dirty="0"/>
          </a:p>
        </p:txBody>
      </p:sp>
      <p:pic>
        <p:nvPicPr>
          <p:cNvPr id="17" name="Slika 16">
            <a:extLst>
              <a:ext uri="{FF2B5EF4-FFF2-40B4-BE49-F238E27FC236}">
                <a16:creationId xmlns:a16="http://schemas.microsoft.com/office/drawing/2014/main" id="{C588D0B4-D6EC-4203-9B32-E28B5FF93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10" y="5395912"/>
            <a:ext cx="10516511" cy="1325563"/>
          </a:xfrm>
          <a:prstGeom prst="rect">
            <a:avLst/>
          </a:prstGeom>
        </p:spPr>
      </p:pic>
      <p:pic>
        <p:nvPicPr>
          <p:cNvPr id="21" name="Slika 20" descr="Slika, ki vsebuje besede besedilo, elektronika&#10;&#10;Opis je samodejno ustvarjen">
            <a:extLst>
              <a:ext uri="{FF2B5EF4-FFF2-40B4-BE49-F238E27FC236}">
                <a16:creationId xmlns:a16="http://schemas.microsoft.com/office/drawing/2014/main" id="{EEEA0725-8130-4BDA-85D4-21D6777CB0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236" y="2933035"/>
            <a:ext cx="2948409" cy="18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0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24D80A-8C55-43B9-84C7-2C9AFB9F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>
                <a:solidFill>
                  <a:srgbClr val="C00000"/>
                </a:solidFill>
              </a:rPr>
              <a:t>Transformers</a:t>
            </a:r>
            <a:r>
              <a:rPr lang="sl-SI" dirty="0">
                <a:solidFill>
                  <a:srgbClr val="C00000"/>
                </a:solidFill>
              </a:rPr>
              <a:t> &amp; </a:t>
            </a:r>
            <a:r>
              <a:rPr lang="sl-SI" dirty="0" err="1">
                <a:solidFill>
                  <a:srgbClr val="C00000"/>
                </a:solidFill>
              </a:rPr>
              <a:t>attention</a:t>
            </a:r>
            <a:endParaRPr lang="sl-SI" dirty="0">
              <a:solidFill>
                <a:srgbClr val="C00000"/>
              </a:solidFill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F0543D5-E1AA-408A-BF28-7092B20E7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−"/>
            </a:pPr>
            <a:r>
              <a:rPr lang="sl-SI" dirty="0"/>
              <a:t>Particija slike,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sl-SI" dirty="0" err="1"/>
              <a:t>position</a:t>
            </a:r>
            <a:r>
              <a:rPr lang="sl-SI" dirty="0"/>
              <a:t> </a:t>
            </a:r>
            <a:r>
              <a:rPr lang="sl-SI" dirty="0" err="1"/>
              <a:t>embedding</a:t>
            </a:r>
            <a:r>
              <a:rPr lang="sl-SI" dirty="0"/>
              <a:t>,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sl-SI" dirty="0" err="1"/>
              <a:t>multi-head</a:t>
            </a:r>
            <a:r>
              <a:rPr lang="sl-SI" dirty="0"/>
              <a:t> </a:t>
            </a:r>
            <a:r>
              <a:rPr lang="sl-SI" dirty="0" err="1"/>
              <a:t>self-attention</a:t>
            </a:r>
            <a:r>
              <a:rPr lang="sl-SI" dirty="0"/>
              <a:t>,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sl-SI" dirty="0" err="1"/>
              <a:t>LayerNorm</a:t>
            </a:r>
            <a:r>
              <a:rPr lang="sl-SI" dirty="0"/>
              <a:t> normalizacija,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sl-SI" dirty="0"/>
              <a:t>residualne povezave,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sl-SI" dirty="0" err="1"/>
              <a:t>multilayer</a:t>
            </a:r>
            <a:r>
              <a:rPr lang="sl-SI" dirty="0"/>
              <a:t> </a:t>
            </a:r>
            <a:r>
              <a:rPr lang="sl-SI" dirty="0" err="1"/>
              <a:t>perceptron</a:t>
            </a:r>
            <a:r>
              <a:rPr lang="sl-SI" dirty="0"/>
              <a:t>.</a:t>
            </a:r>
          </a:p>
          <a:p>
            <a:endParaRPr lang="sl-SI" dirty="0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DA784BD2-A82F-4EFA-AB60-C5483FC2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6CC2-4475-4326-AC45-B9118AB51555}" type="slidenum">
              <a:rPr lang="sl-SI" smtClean="0"/>
              <a:t>3</a:t>
            </a:fld>
            <a:endParaRPr lang="sl-SI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76143D2-091D-4529-B945-013C14867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027" y="1646238"/>
            <a:ext cx="5487761" cy="1106873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6590D7C7-2950-4284-B7FA-E49F7D944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826" y="3429000"/>
            <a:ext cx="4912006" cy="100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3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54C4B78-D27B-46F1-A809-0CD2EE34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>
                <a:solidFill>
                  <a:srgbClr val="C00000"/>
                </a:solidFill>
              </a:rPr>
              <a:t>Swin</a:t>
            </a:r>
            <a:r>
              <a:rPr lang="sl-SI" dirty="0">
                <a:solidFill>
                  <a:srgbClr val="C00000"/>
                </a:solidFill>
              </a:rPr>
              <a:t>-T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0C94DB4-8942-4CD2-8552-581244BD4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349"/>
            <a:ext cx="10515600" cy="4309360"/>
          </a:xfrm>
        </p:spPr>
        <p:txBody>
          <a:bodyPr>
            <a:normAutofit lnSpcReduction="10000"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sl-SI" dirty="0"/>
              <a:t>Slika -&gt; okno -&gt; polje -&gt; sekvenca polj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sl-SI" dirty="0"/>
              <a:t>Premikanje („shift“) oken med zaporednimi sloji.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sl-SI" dirty="0" err="1"/>
              <a:t>Self-attention</a:t>
            </a:r>
            <a:r>
              <a:rPr lang="sl-SI" dirty="0"/>
              <a:t> je omejen na eno okno.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sl-SI" dirty="0"/>
              <a:t>4 bloki po več slojev v vsakem bloku.</a:t>
            </a:r>
          </a:p>
          <a:p>
            <a:pPr>
              <a:buFont typeface="Calibri" panose="020F0502020204030204" pitchFamily="34" charset="0"/>
              <a:buChar char="−"/>
            </a:pPr>
            <a:endParaRPr lang="sl-SI" dirty="0"/>
          </a:p>
          <a:p>
            <a:pPr>
              <a:buFont typeface="Calibri" panose="020F0502020204030204" pitchFamily="34" charset="0"/>
              <a:buChar char="−"/>
            </a:pPr>
            <a:r>
              <a:rPr lang="sl-SI" dirty="0" err="1"/>
              <a:t>Swin</a:t>
            </a:r>
            <a:r>
              <a:rPr lang="sl-SI" dirty="0"/>
              <a:t>-T je najmanjši izmed </a:t>
            </a:r>
            <a:r>
              <a:rPr lang="sl-SI" dirty="0" err="1"/>
              <a:t>Swin</a:t>
            </a:r>
            <a:r>
              <a:rPr lang="sl-SI" dirty="0"/>
              <a:t> modelov.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sl-SI" dirty="0" err="1"/>
              <a:t>Backbone</a:t>
            </a:r>
            <a:r>
              <a:rPr lang="sl-SI" dirty="0"/>
              <a:t> </a:t>
            </a:r>
            <a:r>
              <a:rPr lang="sl-SI" dirty="0" err="1"/>
              <a:t>Swin</a:t>
            </a:r>
            <a:r>
              <a:rPr lang="sl-SI" dirty="0"/>
              <a:t>-T je naučen z </a:t>
            </a:r>
            <a:r>
              <a:rPr lang="sl-SI" dirty="0" err="1"/>
              <a:t>ImageNet</a:t>
            </a:r>
            <a:r>
              <a:rPr lang="sl-SI" dirty="0"/>
              <a:t> 1K za klasifikacijo slik.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sl-SI" dirty="0"/>
              <a:t>Mask-RCNN z </a:t>
            </a:r>
            <a:r>
              <a:rPr lang="sl-SI" dirty="0" err="1"/>
              <a:t>Swin</a:t>
            </a:r>
            <a:r>
              <a:rPr lang="sl-SI" dirty="0"/>
              <a:t>-T </a:t>
            </a:r>
            <a:r>
              <a:rPr lang="sl-SI" dirty="0" err="1"/>
              <a:t>backbone</a:t>
            </a:r>
            <a:r>
              <a:rPr lang="sl-SI" dirty="0"/>
              <a:t>-om za </a:t>
            </a:r>
            <a:r>
              <a:rPr lang="sl-SI" dirty="0" err="1"/>
              <a:t>detekijo</a:t>
            </a:r>
            <a:r>
              <a:rPr lang="sl-SI" dirty="0"/>
              <a:t> objektov je naučen z COCO 2017.</a:t>
            </a:r>
          </a:p>
          <a:p>
            <a:endParaRPr lang="sl-SI" dirty="0"/>
          </a:p>
          <a:p>
            <a:pPr marL="0" indent="0">
              <a:buNone/>
            </a:pPr>
            <a:endParaRPr lang="sl-SI" dirty="0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EB9A326D-5034-4F61-8613-6EB21358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6CC2-4475-4326-AC45-B9118AB51555}" type="slidenum">
              <a:rPr lang="sl-SI" smtClean="0"/>
              <a:t>4</a:t>
            </a:fld>
            <a:endParaRPr lang="sl-SI"/>
          </a:p>
        </p:txBody>
      </p:sp>
      <p:sp>
        <p:nvSpPr>
          <p:cNvPr id="10" name="PoljeZBesedilom 9">
            <a:extLst>
              <a:ext uri="{FF2B5EF4-FFF2-40B4-BE49-F238E27FC236}">
                <a16:creationId xmlns:a16="http://schemas.microsoft.com/office/drawing/2014/main" id="{FF5F5911-6455-42C4-9C7A-58FEB9863A3A}"/>
              </a:ext>
            </a:extLst>
          </p:cNvPr>
          <p:cNvSpPr txBox="1"/>
          <p:nvPr/>
        </p:nvSpPr>
        <p:spPr>
          <a:xfrm>
            <a:off x="257538" y="6169709"/>
            <a:ext cx="10680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dirty="0" err="1"/>
              <a:t>Liu</a:t>
            </a:r>
            <a:r>
              <a:rPr lang="sl-SI" dirty="0"/>
              <a:t>, Z., Lin, Y., </a:t>
            </a:r>
            <a:r>
              <a:rPr lang="sl-SI" dirty="0" err="1"/>
              <a:t>Cao</a:t>
            </a:r>
            <a:r>
              <a:rPr lang="sl-SI" dirty="0"/>
              <a:t>, Y., Hu, H., </a:t>
            </a:r>
            <a:r>
              <a:rPr lang="sl-SI" dirty="0" err="1"/>
              <a:t>Wei</a:t>
            </a:r>
            <a:r>
              <a:rPr lang="sl-SI" dirty="0"/>
              <a:t>, Y., </a:t>
            </a:r>
            <a:r>
              <a:rPr lang="sl-SI" dirty="0" err="1"/>
              <a:t>Zhang</a:t>
            </a:r>
            <a:r>
              <a:rPr lang="sl-SI" dirty="0"/>
              <a:t>, Z., Lin, S., &amp; </a:t>
            </a:r>
            <a:r>
              <a:rPr lang="sl-SI" dirty="0" err="1"/>
              <a:t>Guo</a:t>
            </a:r>
            <a:r>
              <a:rPr lang="sl-SI" dirty="0"/>
              <a:t>, B. (2021). </a:t>
            </a:r>
            <a:r>
              <a:rPr lang="sl-SI" dirty="0" err="1"/>
              <a:t>Swin</a:t>
            </a:r>
            <a:r>
              <a:rPr lang="sl-SI" dirty="0"/>
              <a:t> </a:t>
            </a:r>
            <a:r>
              <a:rPr lang="sl-SI" dirty="0" err="1"/>
              <a:t>Transformer</a:t>
            </a:r>
            <a:r>
              <a:rPr lang="sl-SI" dirty="0"/>
              <a:t>: </a:t>
            </a:r>
            <a:r>
              <a:rPr lang="sl-SI" dirty="0" err="1"/>
              <a:t>Hierarchical</a:t>
            </a:r>
            <a:r>
              <a:rPr lang="sl-SI" dirty="0"/>
              <a:t> </a:t>
            </a:r>
            <a:r>
              <a:rPr lang="sl-SI" dirty="0" err="1"/>
              <a:t>Vision</a:t>
            </a:r>
            <a:r>
              <a:rPr lang="sl-SI" dirty="0"/>
              <a:t> </a:t>
            </a:r>
            <a:r>
              <a:rPr lang="sl-SI" dirty="0" err="1"/>
              <a:t>Transformer</a:t>
            </a:r>
            <a:r>
              <a:rPr lang="sl-SI" dirty="0"/>
              <a:t> </a:t>
            </a:r>
            <a:r>
              <a:rPr lang="sl-SI" dirty="0" err="1"/>
              <a:t>using</a:t>
            </a:r>
            <a:r>
              <a:rPr lang="sl-SI" dirty="0"/>
              <a:t> </a:t>
            </a:r>
            <a:r>
              <a:rPr lang="sl-SI" dirty="0" err="1"/>
              <a:t>Shifted</a:t>
            </a:r>
            <a:r>
              <a:rPr lang="sl-SI" dirty="0"/>
              <a:t> Windows. http://arxiv.org/abs/2103.14030</a:t>
            </a:r>
          </a:p>
        </p:txBody>
      </p:sp>
    </p:spTree>
    <p:extLst>
      <p:ext uri="{BB962C8B-B14F-4D97-AF65-F5344CB8AC3E}">
        <p14:creationId xmlns:p14="http://schemas.microsoft.com/office/powerpoint/2010/main" val="169021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DB1A093-44DD-4D1B-8B52-CA56511E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C00000"/>
                </a:solidFill>
              </a:rPr>
              <a:t>Eksperimenti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711CF42-5906-415A-B85F-3D8BA9BAD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−"/>
            </a:pPr>
            <a:r>
              <a:rPr lang="sl-SI" dirty="0"/>
              <a:t>Dodaten javno dostopen nabor podatkov za </a:t>
            </a:r>
            <a:r>
              <a:rPr lang="sl-SI"/>
              <a:t>primerjavo s predhodnim delom.</a:t>
            </a:r>
            <a:endParaRPr lang="sl-SI" dirty="0"/>
          </a:p>
          <a:p>
            <a:pPr>
              <a:buFont typeface="Calibri" panose="020F0502020204030204" pitchFamily="34" charset="0"/>
              <a:buChar char="−"/>
            </a:pPr>
            <a:r>
              <a:rPr lang="sl-SI" dirty="0"/>
              <a:t>Poskusi za Mask R-CNN in </a:t>
            </a:r>
            <a:r>
              <a:rPr lang="sl-SI" dirty="0" err="1"/>
              <a:t>Faster</a:t>
            </a:r>
            <a:r>
              <a:rPr lang="sl-SI" dirty="0"/>
              <a:t> R-CNN. Predvidevam, da bo </a:t>
            </a:r>
          </a:p>
          <a:p>
            <a:pPr marL="0" indent="0">
              <a:buNone/>
            </a:pPr>
            <a:r>
              <a:rPr lang="sl-SI" dirty="0"/>
              <a:t>	Mask R-CNN delal boljše za defekte, kot so gniloba in </a:t>
            </a:r>
            <a:r>
              <a:rPr lang="sl-SI" dirty="0" err="1"/>
              <a:t>blue</a:t>
            </a:r>
            <a:r>
              <a:rPr lang="sl-SI" dirty="0"/>
              <a:t> </a:t>
            </a:r>
            <a:r>
              <a:rPr lang="sl-SI" dirty="0" err="1"/>
              <a:t>stain</a:t>
            </a:r>
            <a:r>
              <a:rPr lang="sl-SI" dirty="0"/>
              <a:t>.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sl-SI" dirty="0"/>
              <a:t>Primerjava detekcije objektov za defekte, ki so skupni v obeh </a:t>
            </a:r>
            <a:r>
              <a:rPr lang="sl-SI" dirty="0" err="1"/>
              <a:t>detasetih</a:t>
            </a:r>
            <a:r>
              <a:rPr lang="sl-SI" dirty="0"/>
              <a:t>. 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sl-SI" dirty="0"/>
              <a:t>Poskus učenja in evalvacije z vsemi defekti.</a:t>
            </a:r>
          </a:p>
          <a:p>
            <a:endParaRPr lang="sl-SI" dirty="0"/>
          </a:p>
          <a:p>
            <a:endParaRPr lang="sl-SI" dirty="0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FD8015D4-7B54-4C8C-922C-9D8C0D6A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6CC2-4475-4326-AC45-B9118AB51555}" type="slidenum">
              <a:rPr lang="sl-SI" smtClean="0"/>
              <a:t>5</a:t>
            </a:fld>
            <a:endParaRPr lang="sl-SI"/>
          </a:p>
        </p:txBody>
      </p:sp>
      <p:sp>
        <p:nvSpPr>
          <p:cNvPr id="8" name="PoljeZBesedilom 7">
            <a:extLst>
              <a:ext uri="{FF2B5EF4-FFF2-40B4-BE49-F238E27FC236}">
                <a16:creationId xmlns:a16="http://schemas.microsoft.com/office/drawing/2014/main" id="{7F3A9E40-E418-470B-8239-CD897D893A3A}"/>
              </a:ext>
            </a:extLst>
          </p:cNvPr>
          <p:cNvSpPr txBox="1"/>
          <p:nvPr/>
        </p:nvSpPr>
        <p:spPr>
          <a:xfrm>
            <a:off x="188088" y="6075144"/>
            <a:ext cx="115486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Pavel, K., Alexandra, B., &amp; Petr, B. (2021). Supporting data for Deep Learning and Machine Vision based approaches for automated wood defect detection and quality control. https://doi.org/10.5281/ZENODO.4694695</a:t>
            </a:r>
          </a:p>
        </p:txBody>
      </p:sp>
    </p:spTree>
    <p:extLst>
      <p:ext uri="{BB962C8B-B14F-4D97-AF65-F5344CB8AC3E}">
        <p14:creationId xmlns:p14="http://schemas.microsoft.com/office/powerpoint/2010/main" val="98992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150C6EB1-5BF6-476A-B5A0-031B5A1D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55" y="2179079"/>
            <a:ext cx="11208152" cy="417727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C9A992BF-BEC2-4AB8-830D-88295C1F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C00000"/>
                </a:solidFill>
              </a:rPr>
              <a:t>Moje delo</a:t>
            </a:r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20BCE715-1C9C-4437-A170-14E58DB4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6CC2-4475-4326-AC45-B9118AB51555}" type="slidenum">
              <a:rPr lang="sl-SI" smtClean="0"/>
              <a:t>6</a:t>
            </a:fld>
            <a:endParaRPr lang="sl-SI"/>
          </a:p>
        </p:txBody>
      </p:sp>
      <p:sp>
        <p:nvSpPr>
          <p:cNvPr id="8" name="Označba mesta vsebine 7">
            <a:extLst>
              <a:ext uri="{FF2B5EF4-FFF2-40B4-BE49-F238E27FC236}">
                <a16:creationId xmlns:a16="http://schemas.microsoft.com/office/drawing/2014/main" id="{628A4B9A-4A24-4FE1-9E0D-ACEC07A09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−"/>
            </a:pPr>
            <a:r>
              <a:rPr lang="sl-SI" dirty="0"/>
              <a:t>Razsrširitev in pretvorba mojega in javnega </a:t>
            </a:r>
            <a:r>
              <a:rPr lang="sl-SI" dirty="0" err="1"/>
              <a:t>dataseta</a:t>
            </a:r>
            <a:r>
              <a:rPr lang="sl-SI" dirty="0"/>
              <a:t> v COCO format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sl-SI" dirty="0" err="1"/>
              <a:t>Swin</a:t>
            </a:r>
            <a:r>
              <a:rPr lang="sl-SI" dirty="0"/>
              <a:t>-T </a:t>
            </a:r>
            <a:r>
              <a:rPr lang="sl-SI" dirty="0" err="1"/>
              <a:t>backbone</a:t>
            </a:r>
            <a:r>
              <a:rPr lang="sl-SI" dirty="0"/>
              <a:t>, </a:t>
            </a:r>
            <a:r>
              <a:rPr lang="sl-SI" dirty="0" err="1"/>
              <a:t>Feature</a:t>
            </a:r>
            <a:r>
              <a:rPr lang="sl-SI" dirty="0"/>
              <a:t> </a:t>
            </a:r>
            <a:r>
              <a:rPr lang="sl-SI" dirty="0" err="1"/>
              <a:t>Pyramid</a:t>
            </a:r>
            <a:r>
              <a:rPr lang="sl-SI" dirty="0"/>
              <a:t> </a:t>
            </a:r>
            <a:r>
              <a:rPr lang="sl-SI" dirty="0" err="1"/>
              <a:t>Network</a:t>
            </a:r>
            <a:r>
              <a:rPr lang="sl-SI" dirty="0"/>
              <a:t> </a:t>
            </a:r>
            <a:r>
              <a:rPr lang="sl-SI" dirty="0" err="1"/>
              <a:t>neck</a:t>
            </a:r>
            <a:endParaRPr lang="sl-SI" dirty="0"/>
          </a:p>
          <a:p>
            <a:pPr>
              <a:buFont typeface="Calibri" panose="020F0502020204030204" pitchFamily="34" charset="0"/>
              <a:buChar char="−"/>
            </a:pPr>
            <a:r>
              <a:rPr lang="sl-SI" dirty="0"/>
              <a:t>Zamenjava klasifikacijskega bloka in fine-</a:t>
            </a:r>
            <a:r>
              <a:rPr lang="sl-SI" dirty="0" err="1"/>
              <a:t>tuning</a:t>
            </a:r>
            <a:endParaRPr lang="sl-SI" dirty="0"/>
          </a:p>
          <a:p>
            <a:pPr>
              <a:buFont typeface="Calibri" panose="020F0502020204030204" pitchFamily="34" charset="0"/>
              <a:buChar char="−"/>
            </a:pPr>
            <a:r>
              <a:rPr lang="sl-SI" dirty="0"/>
              <a:t>Mask R-CNN &amp; </a:t>
            </a:r>
            <a:r>
              <a:rPr lang="sl-SI" dirty="0" err="1"/>
              <a:t>Faster</a:t>
            </a:r>
            <a:r>
              <a:rPr lang="sl-SI" dirty="0"/>
              <a:t> R-CNN </a:t>
            </a:r>
            <a:r>
              <a:rPr lang="sl-SI" dirty="0" err="1"/>
              <a:t>head</a:t>
            </a:r>
            <a:endParaRPr lang="sl-SI" dirty="0"/>
          </a:p>
          <a:p>
            <a:pPr>
              <a:buFont typeface="Calibri" panose="020F0502020204030204" pitchFamily="34" charset="0"/>
              <a:buChar char="−"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3821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8437ABB-7C38-45E3-8816-9A6953D0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C00000"/>
                </a:solidFill>
              </a:rPr>
              <a:t>Preizkusi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6602880-A053-423B-9F15-B9319758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−"/>
            </a:pPr>
            <a:r>
              <a:rPr lang="sl-SI" dirty="0" err="1"/>
              <a:t>Nvidia</a:t>
            </a:r>
            <a:r>
              <a:rPr lang="sl-SI" dirty="0"/>
              <a:t> RTX T400 2GB </a:t>
            </a:r>
          </a:p>
          <a:p>
            <a:pPr>
              <a:buFont typeface="Calibri" panose="020F0502020204030204" pitchFamily="34" charset="0"/>
              <a:buChar char="−"/>
            </a:pPr>
            <a:endParaRPr lang="sl-SI" dirty="0"/>
          </a:p>
          <a:p>
            <a:pPr>
              <a:buFont typeface="Calibri" panose="020F0502020204030204" pitchFamily="34" charset="0"/>
              <a:buChar char="−"/>
            </a:pPr>
            <a:r>
              <a:rPr lang="sl-SI" dirty="0"/>
              <a:t>Evalvacijo (</a:t>
            </a:r>
            <a:r>
              <a:rPr lang="sl-SI" dirty="0" err="1"/>
              <a:t>inference</a:t>
            </a:r>
            <a:r>
              <a:rPr lang="sl-SI" dirty="0"/>
              <a:t>) sem izvedel za klasifikacijo slik in detekcijo objektov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sl-SI" dirty="0"/>
              <a:t>Klasifikacija slik dela, če zaprem ekran </a:t>
            </a:r>
            <a:r>
              <a:rPr lang="sl-SI" dirty="0">
                <a:sym typeface="Wingdings" panose="05000000000000000000" pitchFamily="2" charset="2"/>
              </a:rPr>
              <a:t>. Detekcija objektov ne dela (CUDA out </a:t>
            </a:r>
            <a:r>
              <a:rPr lang="sl-SI" dirty="0" err="1">
                <a:sym typeface="Wingdings" panose="05000000000000000000" pitchFamily="2" charset="2"/>
              </a:rPr>
              <a:t>of</a:t>
            </a:r>
            <a:r>
              <a:rPr lang="sl-SI" dirty="0">
                <a:sym typeface="Wingdings" panose="05000000000000000000" pitchFamily="2" charset="2"/>
              </a:rPr>
              <a:t> </a:t>
            </a:r>
            <a:r>
              <a:rPr lang="sl-SI" dirty="0" err="1">
                <a:sym typeface="Wingdings" panose="05000000000000000000" pitchFamily="2" charset="2"/>
              </a:rPr>
              <a:t>memory</a:t>
            </a:r>
            <a:r>
              <a:rPr lang="sl-SI" dirty="0">
                <a:sym typeface="Wingdings" panose="05000000000000000000" pitchFamily="2" charset="2"/>
              </a:rPr>
              <a:t>).</a:t>
            </a:r>
            <a:endParaRPr lang="sl-SI" dirty="0"/>
          </a:p>
          <a:p>
            <a:pPr marL="0" indent="0">
              <a:buNone/>
            </a:pPr>
            <a:endParaRPr lang="sl-SI" dirty="0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4F3FD9D7-3AA1-4BBA-99DD-24F1B72D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6CC2-4475-4326-AC45-B9118AB51555}" type="slidenum">
              <a:rPr lang="sl-SI" smtClean="0"/>
              <a:t>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8610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isarna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3290</TotalTime>
  <Words>404</Words>
  <Application>Microsoft Office PowerPoint</Application>
  <PresentationFormat>Širokozaslonsko</PresentationFormat>
  <Paragraphs>59</Paragraphs>
  <Slides>7</Slides>
  <Notes>3</Notes>
  <HiddenSlides>0</HiddenSlides>
  <MMClips>0</MMClips>
  <ScaleCrop>false</ScaleCrop>
  <HeadingPairs>
    <vt:vector size="6" baseType="variant">
      <vt:variant>
        <vt:lpstr>Uporabljene pisave</vt:lpstr>
      </vt:variant>
      <vt:variant>
        <vt:i4>6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CMR12</vt:lpstr>
      <vt:lpstr>CMR17</vt:lpstr>
      <vt:lpstr>inherit</vt:lpstr>
      <vt:lpstr>Officeova tema</vt:lpstr>
      <vt:lpstr>Prepoznava defektov na lesnih deskah</vt:lpstr>
      <vt:lpstr>Nabor podatkov smreke &amp; bora</vt:lpstr>
      <vt:lpstr>Transformers &amp; attention</vt:lpstr>
      <vt:lpstr>Swin-T</vt:lpstr>
      <vt:lpstr>Eksperimenti</vt:lpstr>
      <vt:lpstr>Moje delo</vt:lpstr>
      <vt:lpstr>Preizkusi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Samorazvijajoči se sistemi v identifikaciji in prediktivnem vodenju procesov</dc:title>
  <dc:creator>OŽBOT, MIHA</dc:creator>
  <cp:lastModifiedBy>Ožbot, Miha</cp:lastModifiedBy>
  <cp:revision>128</cp:revision>
  <cp:lastPrinted>2021-09-09T15:40:53Z</cp:lastPrinted>
  <dcterms:created xsi:type="dcterms:W3CDTF">2021-09-06T11:05:02Z</dcterms:created>
  <dcterms:modified xsi:type="dcterms:W3CDTF">2022-01-21T11:31:26Z</dcterms:modified>
</cp:coreProperties>
</file>