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8"/>
  </p:normalViewPr>
  <p:slideViewPr>
    <p:cSldViewPr snapToGrid="0">
      <p:cViewPr>
        <p:scale>
          <a:sx n="257" d="100"/>
          <a:sy n="257" d="100"/>
        </p:scale>
        <p:origin x="-4584" y="-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9C3A-2B15-EAA0-0B61-9C355EA2F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D8449-358A-90E8-D75A-BBCE22800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44604-E605-1C1B-5C1A-858AF934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FD8-0CD3-C946-9F1E-8EB540D64D7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E956-0340-9899-BE93-216BF858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145A-D4CE-48F6-1048-061566D3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445-75CF-2A40-999C-04509D43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1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7A2C-FCFC-AD74-9FA2-0830BA56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46C9A-91C9-A3B1-4433-865356A31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162D-5744-C526-CC61-61E23529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FD8-0CD3-C946-9F1E-8EB540D64D7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6F506-FB8B-7599-A64C-22EB797F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ECDA0-5DA2-6A7E-935B-E36D0923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445-75CF-2A40-999C-04509D43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96ABAA-5A27-5D2E-B396-ECAC25B6F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9A388-9487-E705-21B3-E464DF3E3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D233-414F-EA9B-0D93-D2967407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FD8-0CD3-C946-9F1E-8EB540D64D7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695C-DF9C-1EFA-FE7F-406DECDA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276F9-820D-6416-6A54-8F850769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445-75CF-2A40-999C-04509D43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8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01E0-CADC-72CE-E72B-E934FE84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D808-D6AD-AB75-5D73-B917A8DD5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2CA7E-8863-5A31-CF9C-3BCAD78C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FD8-0CD3-C946-9F1E-8EB540D64D7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A49F7-21A9-66D8-55C7-46A6D2D9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80E4-AF14-179E-8144-84B256A1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445-75CF-2A40-999C-04509D43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4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0F1B-9A4C-BD3A-F3A4-B23DF2A6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36E20-1380-7D76-D9E0-C457855F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AD84-7ECC-7C42-2160-1BCB7380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FD8-0CD3-C946-9F1E-8EB540D64D7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D8763-5C52-AEBE-340F-C95F65F2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4AAD-7C46-4678-FA7E-7CE188B0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445-75CF-2A40-999C-04509D43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126E-B366-B7BB-E4DA-BDD6FC9C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7CEA-9CCE-9DC9-540B-9D3911478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1A1F3-42F8-DF9C-6FCB-746B5F747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7B385-FC1A-0298-D975-CA81994A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FD8-0CD3-C946-9F1E-8EB540D64D7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1EDDA-6E17-253C-0993-B0F62FB5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D16B5-ACE5-197B-3BA4-46E8F08E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445-75CF-2A40-999C-04509D43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EB53-A31B-DADE-AC1A-F1AA0743F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C0F45-6B8B-AF1F-3760-94DF882FD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E1832-170F-7D15-F915-EAD2174A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FF4E0-138C-E6CA-1FBD-3CA426483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26962-7CA3-CBD9-A470-A6911202E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39B31-1757-D3F8-4F95-DF26073D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FD8-0CD3-C946-9F1E-8EB540D64D7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5F926-0DA1-A672-3A43-B4590B82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143EA-E7B0-0BDE-7191-FA159D09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445-75CF-2A40-999C-04509D43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0153-1296-3E54-D525-C08E717E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951AE-E067-CCBC-07C9-818F7D30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FD8-0CD3-C946-9F1E-8EB540D64D7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1B5FF-36E7-3FF7-B781-C507460D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B3311-9D4F-8723-CECC-D1E3B3EC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445-75CF-2A40-999C-04509D43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09872-1165-B933-391E-20A676F5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FD8-0CD3-C946-9F1E-8EB540D64D7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8A3B-5928-CF26-4FEE-34B0D7C9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8DEA7-6E64-33E9-F520-CC85650C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445-75CF-2A40-999C-04509D43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9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F11B-F75E-1839-415D-6F7CC627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867E-71BF-1515-321A-0375232F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5D417-5B3B-187C-7A39-A4AD017A4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FB95B-18DB-9FD8-2566-91069931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FD8-0CD3-C946-9F1E-8EB540D64D7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BA38B-6677-1729-24FD-D510AE753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D135C-65F7-C7E4-DC1E-D86F36FD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445-75CF-2A40-999C-04509D43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B0F6-21D6-37EB-BC36-AB2448BA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548FA-FF66-030E-A21F-C94EEF8BE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B4DFA-BED3-E415-8486-8F25D012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4D2FE-366B-961D-BF41-490706DE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2FD8-0CD3-C946-9F1E-8EB540D64D7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791E0-D8A5-B24A-4ECF-3379848B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72EBC-513F-DC42-07E9-9C1E3D7C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F445-75CF-2A40-999C-04509D43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C8170-A1CC-A0BC-762E-AA6E6994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A7EA1-2371-1567-129D-C589C395F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89875-AD02-D654-1107-D1240736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2FD8-0CD3-C946-9F1E-8EB540D64D75}" type="datetimeFigureOut">
              <a:rPr lang="en-US" smtClean="0"/>
              <a:t>8/17/22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29EA-BC42-6DE2-4AD8-D75169B77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C28D-B770-C2CD-C075-4885F4500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7F445-75CF-2A40-999C-04509D43A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1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C55F-B897-DBC3-D650-6694CD7F1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4896C-241B-C98B-0326-3B7132A52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5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7CE113B1-4335-6C54-A755-06EA2C5A99E3}"/>
              </a:ext>
            </a:extLst>
          </p:cNvPr>
          <p:cNvSpPr/>
          <p:nvPr/>
        </p:nvSpPr>
        <p:spPr>
          <a:xfrm rot="5400000">
            <a:off x="3798276" y="1887415"/>
            <a:ext cx="3163824" cy="2743200"/>
          </a:xfrm>
          <a:prstGeom prst="hexagon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4400" dirty="0">
              <a:solidFill>
                <a:sysClr val="windowText" lastClr="000000"/>
              </a:solidFill>
              <a:latin typeface="Monaco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A25320-AFC5-CAC8-8354-AB44FAA4626B}"/>
              </a:ext>
            </a:extLst>
          </p:cNvPr>
          <p:cNvSpPr txBox="1"/>
          <p:nvPr/>
        </p:nvSpPr>
        <p:spPr>
          <a:xfrm>
            <a:off x="4178577" y="2153798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ysClr val="windowText" lastClr="000000"/>
                </a:solidFill>
                <a:latin typeface="Monaco" pitchFamily="2" charset="77"/>
              </a:rPr>
              <a:t>varycoef</a:t>
            </a:r>
            <a:endParaRPr lang="en-US" sz="1400" dirty="0">
              <a:solidFill>
                <a:sysClr val="windowText" lastClr="000000"/>
              </a:solidFill>
              <a:latin typeface="Monac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3D77F-D033-B914-E12B-7272E9C49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54" b="7502"/>
          <a:stretch/>
        </p:blipFill>
        <p:spPr>
          <a:xfrm>
            <a:off x="4040063" y="2756264"/>
            <a:ext cx="2680249" cy="13016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11701E-E3F9-E784-B4CE-6C5CB171CA9B}"/>
                  </a:ext>
                </a:extLst>
              </p:cNvPr>
              <p:cNvSpPr txBox="1"/>
              <p:nvPr/>
            </p:nvSpPr>
            <p:spPr>
              <a:xfrm>
                <a:off x="4335349" y="4033901"/>
                <a:ext cx="2089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11701E-E3F9-E784-B4CE-6C5CB171C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49" y="4033901"/>
                <a:ext cx="2089675" cy="276999"/>
              </a:xfrm>
              <a:prstGeom prst="rect">
                <a:avLst/>
              </a:prstGeom>
              <a:blipFill>
                <a:blip r:embed="rId3"/>
                <a:stretch>
                  <a:fillRect l="-2424" r="-60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21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9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Monaco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Dambon</dc:creator>
  <cp:lastModifiedBy>Jakob Dambon</cp:lastModifiedBy>
  <cp:revision>2</cp:revision>
  <dcterms:created xsi:type="dcterms:W3CDTF">2022-08-16T20:17:36Z</dcterms:created>
  <dcterms:modified xsi:type="dcterms:W3CDTF">2022-08-17T15:41:42Z</dcterms:modified>
</cp:coreProperties>
</file>