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07959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4294967295" type="title"/>
          </p:nvPr>
        </p:nvSpPr>
        <p:spPr>
          <a:xfrm>
            <a:off x="-549625" y="290400"/>
            <a:ext cx="5751600" cy="172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600">
                <a:latin typeface="Courier New"/>
                <a:ea typeface="Courier New"/>
                <a:cs typeface="Courier New"/>
                <a:sym typeface="Courier New"/>
              </a:rPr>
              <a:t>DHCP</a:t>
            </a:r>
          </a:p>
        </p:txBody>
      </p:sp>
      <p:sp>
        <p:nvSpPr>
          <p:cNvPr id="71" name="Shape 71"/>
          <p:cNvSpPr txBox="1"/>
          <p:nvPr>
            <p:ph idx="4294967295" type="title"/>
          </p:nvPr>
        </p:nvSpPr>
        <p:spPr>
          <a:xfrm>
            <a:off x="4008575" y="1370150"/>
            <a:ext cx="5751600" cy="172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>
                <a:latin typeface="Courier New"/>
                <a:ea typeface="Courier New"/>
                <a:cs typeface="Courier New"/>
                <a:sym typeface="Courier New"/>
              </a:rPr>
              <a:t>Dynamic Host 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3600">
                <a:latin typeface="Courier New"/>
                <a:ea typeface="Courier New"/>
                <a:cs typeface="Courier New"/>
                <a:sym typeface="Courier New"/>
              </a:rPr>
              <a:t>Control Protocol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4294967295" type="title"/>
          </p:nvPr>
        </p:nvSpPr>
        <p:spPr>
          <a:xfrm>
            <a:off x="266400" y="512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IP-Adresse</a:t>
            </a:r>
          </a:p>
        </p:txBody>
      </p:sp>
      <p:sp>
        <p:nvSpPr>
          <p:cNvPr id="78" name="Shape 78"/>
          <p:cNvSpPr txBox="1"/>
          <p:nvPr>
            <p:ph idx="4294967295" type="title"/>
          </p:nvPr>
        </p:nvSpPr>
        <p:spPr>
          <a:xfrm>
            <a:off x="4790450" y="512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Subnetzmaske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4790450" y="3558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DNS-Server</a:t>
            </a:r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82050" y="2855225"/>
            <a:ext cx="4480800" cy="18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Standard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Gateway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CDDE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2591"/>
          <a:stretch/>
        </p:blipFill>
        <p:spPr>
          <a:xfrm>
            <a:off x="-27325" y="792350"/>
            <a:ext cx="9200925" cy="34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CDDE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69175" y="1598375"/>
            <a:ext cx="78144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Danke für ihre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Aufmerksamkeit!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