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D5ED9-102F-4A05-A439-703BBB7AFD0E}">
          <p14:sldIdLst>
            <p14:sldId id="256"/>
            <p14:sldId id="261"/>
          </p14:sldIdLst>
        </p14:section>
        <p14:section name="Pregled" id="{AF60FE0B-2179-43AD-97BB-0D015DE0444D}">
          <p14:sldIdLst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</p14:sldIdLst>
        </p14:section>
        <p14:section name="Delovanje" id="{C485CDD1-BB8D-4392-BFDD-805688DCE321}">
          <p14:sldIdLst>
            <p14:sldId id="286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Erzar" userId="18a895aab62a8440" providerId="LiveId" clId="{9229E343-FD06-43D4-B292-7433C8E7B9CE}"/>
    <pc:docChg chg="undo custSel addSld modSld sldOrd">
      <pc:chgData name="Jakob Erzar" userId="18a895aab62a8440" providerId="LiveId" clId="{9229E343-FD06-43D4-B292-7433C8E7B9CE}" dt="2018-01-10T13:01:11.188" v="3902" actId="20577"/>
      <pc:docMkLst>
        <pc:docMk/>
      </pc:docMkLst>
      <pc:sldChg chg="modSp">
        <pc:chgData name="Jakob Erzar" userId="18a895aab62a8440" providerId="LiveId" clId="{9229E343-FD06-43D4-B292-7433C8E7B9CE}" dt="2018-01-10T12:56:37.630" v="3703" actId="27636"/>
        <pc:sldMkLst>
          <pc:docMk/>
          <pc:sldMk cId="3167584517" sldId="259"/>
        </pc:sldMkLst>
        <pc:spChg chg="mod">
          <ac:chgData name="Jakob Erzar" userId="18a895aab62a8440" providerId="LiveId" clId="{9229E343-FD06-43D4-B292-7433C8E7B9CE}" dt="2018-01-10T12:56:37.630" v="3703" actId="27636"/>
          <ac:spMkLst>
            <pc:docMk/>
            <pc:sldMk cId="3167584517" sldId="259"/>
            <ac:spMk id="3" creationId="{66899577-5F18-4BC0-B18A-CEEC13DDDE2E}"/>
          </ac:spMkLst>
        </pc:spChg>
      </pc:sldChg>
      <pc:sldChg chg="modSp add">
        <pc:chgData name="Jakob Erzar" userId="18a895aab62a8440" providerId="LiveId" clId="{9229E343-FD06-43D4-B292-7433C8E7B9CE}" dt="2018-01-10T12:59:52.201" v="3732" actId="20577"/>
        <pc:sldMkLst>
          <pc:docMk/>
          <pc:sldMk cId="3568211396" sldId="261"/>
        </pc:sldMkLst>
        <pc:spChg chg="mod">
          <ac:chgData name="Jakob Erzar" userId="18a895aab62a8440" providerId="LiveId" clId="{9229E343-FD06-43D4-B292-7433C8E7B9CE}" dt="2018-01-10T11:27:36.657" v="28" actId="20577"/>
          <ac:spMkLst>
            <pc:docMk/>
            <pc:sldMk cId="3568211396" sldId="261"/>
            <ac:spMk id="2" creationId="{4590E022-6309-4C86-9930-0117CA88874B}"/>
          </ac:spMkLst>
        </pc:spChg>
        <pc:spChg chg="mod">
          <ac:chgData name="Jakob Erzar" userId="18a895aab62a8440" providerId="LiveId" clId="{9229E343-FD06-43D4-B292-7433C8E7B9CE}" dt="2018-01-10T12:59:52.201" v="3732" actId="20577"/>
          <ac:spMkLst>
            <pc:docMk/>
            <pc:sldMk cId="3568211396" sldId="261"/>
            <ac:spMk id="3" creationId="{D5EFC4D9-F2EA-4BFD-AD2D-1FBB0FD0E6B7}"/>
          </ac:spMkLst>
        </pc:spChg>
      </pc:sldChg>
      <pc:sldChg chg="addSp modSp add">
        <pc:chgData name="Jakob Erzar" userId="18a895aab62a8440" providerId="LiveId" clId="{9229E343-FD06-43D4-B292-7433C8E7B9CE}" dt="2018-01-10T11:37:56.963" v="339" actId="1076"/>
        <pc:sldMkLst>
          <pc:docMk/>
          <pc:sldMk cId="2462963912" sldId="262"/>
        </pc:sldMkLst>
        <pc:spChg chg="mod">
          <ac:chgData name="Jakob Erzar" userId="18a895aab62a8440" providerId="LiveId" clId="{9229E343-FD06-43D4-B292-7433C8E7B9CE}" dt="2018-01-10T11:31:19.700" v="168" actId="20577"/>
          <ac:spMkLst>
            <pc:docMk/>
            <pc:sldMk cId="2462963912" sldId="262"/>
            <ac:spMk id="2" creationId="{E16F929D-A2B0-45DA-9FF0-4E2F23CD9C18}"/>
          </ac:spMkLst>
        </pc:spChg>
        <pc:spChg chg="mod">
          <ac:chgData name="Jakob Erzar" userId="18a895aab62a8440" providerId="LiveId" clId="{9229E343-FD06-43D4-B292-7433C8E7B9CE}" dt="2018-01-10T11:37:51.312" v="337" actId="27636"/>
          <ac:spMkLst>
            <pc:docMk/>
            <pc:sldMk cId="2462963912" sldId="262"/>
            <ac:spMk id="3" creationId="{9D02FCDF-91C8-4487-9FA0-A6F1B0490537}"/>
          </ac:spMkLst>
        </pc:spChg>
        <pc:picChg chg="add mod">
          <ac:chgData name="Jakob Erzar" userId="18a895aab62a8440" providerId="LiveId" clId="{9229E343-FD06-43D4-B292-7433C8E7B9CE}" dt="2018-01-10T11:37:56.963" v="339" actId="1076"/>
          <ac:picMkLst>
            <pc:docMk/>
            <pc:sldMk cId="2462963912" sldId="262"/>
            <ac:picMk id="5" creationId="{12096DCE-70A9-4933-B1B7-FFDF603A4693}"/>
          </ac:picMkLst>
        </pc:picChg>
      </pc:sldChg>
      <pc:sldChg chg="modSp add">
        <pc:chgData name="Jakob Erzar" userId="18a895aab62a8440" providerId="LiveId" clId="{9229E343-FD06-43D4-B292-7433C8E7B9CE}" dt="2018-01-10T11:35:15.684" v="297" actId="20577"/>
        <pc:sldMkLst>
          <pc:docMk/>
          <pc:sldMk cId="3455869133" sldId="263"/>
        </pc:sldMkLst>
        <pc:spChg chg="mod">
          <ac:chgData name="Jakob Erzar" userId="18a895aab62a8440" providerId="LiveId" clId="{9229E343-FD06-43D4-B292-7433C8E7B9CE}" dt="2018-01-10T11:34:29.245" v="257" actId="20577"/>
          <ac:spMkLst>
            <pc:docMk/>
            <pc:sldMk cId="3455869133" sldId="263"/>
            <ac:spMk id="2" creationId="{D3E8B5E1-E46E-4E8C-921E-28D37EE973BB}"/>
          </ac:spMkLst>
        </pc:spChg>
        <pc:spChg chg="mod">
          <ac:chgData name="Jakob Erzar" userId="18a895aab62a8440" providerId="LiveId" clId="{9229E343-FD06-43D4-B292-7433C8E7B9CE}" dt="2018-01-10T11:35:15.684" v="297" actId="20577"/>
          <ac:spMkLst>
            <pc:docMk/>
            <pc:sldMk cId="3455869133" sldId="263"/>
            <ac:spMk id="3" creationId="{6F58CB2C-91E0-4B42-89CB-31B32F18686E}"/>
          </ac:spMkLst>
        </pc:spChg>
      </pc:sldChg>
      <pc:sldChg chg="addSp delSp modSp add">
        <pc:chgData name="Jakob Erzar" userId="18a895aab62a8440" providerId="LiveId" clId="{9229E343-FD06-43D4-B292-7433C8E7B9CE}" dt="2018-01-10T11:39:04.937" v="355" actId="27636"/>
        <pc:sldMkLst>
          <pc:docMk/>
          <pc:sldMk cId="4193987738" sldId="264"/>
        </pc:sldMkLst>
        <pc:spChg chg="mod">
          <ac:chgData name="Jakob Erzar" userId="18a895aab62a8440" providerId="LiveId" clId="{9229E343-FD06-43D4-B292-7433C8E7B9CE}" dt="2018-01-10T11:35:31.340" v="313" actId="20577"/>
          <ac:spMkLst>
            <pc:docMk/>
            <pc:sldMk cId="4193987738" sldId="264"/>
            <ac:spMk id="2" creationId="{80F7BE2E-EC34-4AB8-AEB3-348ABA0B655F}"/>
          </ac:spMkLst>
        </pc:spChg>
        <pc:spChg chg="mod">
          <ac:chgData name="Jakob Erzar" userId="18a895aab62a8440" providerId="LiveId" clId="{9229E343-FD06-43D4-B292-7433C8E7B9CE}" dt="2018-01-10T11:39:04.937" v="355" actId="27636"/>
          <ac:spMkLst>
            <pc:docMk/>
            <pc:sldMk cId="4193987738" sldId="264"/>
            <ac:spMk id="3" creationId="{538B0FC6-B665-447B-8412-5697CADD0EB9}"/>
          </ac:spMkLst>
        </pc:spChg>
        <pc:picChg chg="add del mod">
          <ac:chgData name="Jakob Erzar" userId="18a895aab62a8440" providerId="LiveId" clId="{9229E343-FD06-43D4-B292-7433C8E7B9CE}" dt="2018-01-10T11:38:05.790" v="340" actId="478"/>
          <ac:picMkLst>
            <pc:docMk/>
            <pc:sldMk cId="4193987738" sldId="264"/>
            <ac:picMk id="5" creationId="{405AE7C1-8283-452C-8A9A-6DBD9CB93053}"/>
          </ac:picMkLst>
        </pc:picChg>
        <pc:picChg chg="add del mod">
          <ac:chgData name="Jakob Erzar" userId="18a895aab62a8440" providerId="LiveId" clId="{9229E343-FD06-43D4-B292-7433C8E7B9CE}" dt="2018-01-10T11:38:33.045" v="342" actId="478"/>
          <ac:picMkLst>
            <pc:docMk/>
            <pc:sldMk cId="4193987738" sldId="264"/>
            <ac:picMk id="7" creationId="{59F124DA-00C9-424E-86A5-A6028CCF2331}"/>
          </ac:picMkLst>
        </pc:picChg>
        <pc:picChg chg="add del mod">
          <ac:chgData name="Jakob Erzar" userId="18a895aab62a8440" providerId="LiveId" clId="{9229E343-FD06-43D4-B292-7433C8E7B9CE}" dt="2018-01-10T11:38:57.217" v="345" actId="478"/>
          <ac:picMkLst>
            <pc:docMk/>
            <pc:sldMk cId="4193987738" sldId="264"/>
            <ac:picMk id="9" creationId="{44AD5785-5B59-4599-8577-E47AD5B82CF0}"/>
          </ac:picMkLst>
        </pc:picChg>
      </pc:sldChg>
      <pc:sldChg chg="addSp delSp modSp add">
        <pc:chgData name="Jakob Erzar" userId="18a895aab62a8440" providerId="LiveId" clId="{9229E343-FD06-43D4-B292-7433C8E7B9CE}" dt="2018-01-10T11:40:12.765" v="359"/>
        <pc:sldMkLst>
          <pc:docMk/>
          <pc:sldMk cId="2450647931" sldId="265"/>
        </pc:sldMkLst>
        <pc:spChg chg="del">
          <ac:chgData name="Jakob Erzar" userId="18a895aab62a8440" providerId="LiveId" clId="{9229E343-FD06-43D4-B292-7433C8E7B9CE}" dt="2018-01-10T11:40:07.318" v="357" actId="478"/>
          <ac:spMkLst>
            <pc:docMk/>
            <pc:sldMk cId="2450647931" sldId="265"/>
            <ac:spMk id="2" creationId="{28F1A098-F1C0-44F3-9A5A-F559412A354A}"/>
          </ac:spMkLst>
        </pc:spChg>
        <pc:spChg chg="del">
          <ac:chgData name="Jakob Erzar" userId="18a895aab62a8440" providerId="LiveId" clId="{9229E343-FD06-43D4-B292-7433C8E7B9CE}" dt="2018-01-10T11:40:10.419" v="358" actId="478"/>
          <ac:spMkLst>
            <pc:docMk/>
            <pc:sldMk cId="2450647931" sldId="265"/>
            <ac:spMk id="3" creationId="{DFB3E1B6-E3C6-4E12-A3D8-F2A7814BA64D}"/>
          </ac:spMkLst>
        </pc:spChg>
        <pc:picChg chg="add mod">
          <ac:chgData name="Jakob Erzar" userId="18a895aab62a8440" providerId="LiveId" clId="{9229E343-FD06-43D4-B292-7433C8E7B9CE}" dt="2018-01-10T11:40:12.765" v="359"/>
          <ac:picMkLst>
            <pc:docMk/>
            <pc:sldMk cId="2450647931" sldId="265"/>
            <ac:picMk id="5" creationId="{8F9E9C46-5930-4BC0-BB7C-6C404DB97F10}"/>
          </ac:picMkLst>
        </pc:picChg>
      </pc:sldChg>
      <pc:sldChg chg="addSp delSp modSp add">
        <pc:chgData name="Jakob Erzar" userId="18a895aab62a8440" providerId="LiveId" clId="{9229E343-FD06-43D4-B292-7433C8E7B9CE}" dt="2018-01-10T11:43:39.635" v="468" actId="20577"/>
        <pc:sldMkLst>
          <pc:docMk/>
          <pc:sldMk cId="535386252" sldId="266"/>
        </pc:sldMkLst>
        <pc:spChg chg="mod">
          <ac:chgData name="Jakob Erzar" userId="18a895aab62a8440" providerId="LiveId" clId="{9229E343-FD06-43D4-B292-7433C8E7B9CE}" dt="2018-01-10T11:41:29.912" v="368" actId="20577"/>
          <ac:spMkLst>
            <pc:docMk/>
            <pc:sldMk cId="535386252" sldId="266"/>
            <ac:spMk id="2" creationId="{A37EEE22-9536-4BDA-BE24-69598A5D99FD}"/>
          </ac:spMkLst>
        </pc:spChg>
        <pc:spChg chg="mod">
          <ac:chgData name="Jakob Erzar" userId="18a895aab62a8440" providerId="LiveId" clId="{9229E343-FD06-43D4-B292-7433C8E7B9CE}" dt="2018-01-10T11:43:39.635" v="468" actId="20577"/>
          <ac:spMkLst>
            <pc:docMk/>
            <pc:sldMk cId="535386252" sldId="266"/>
            <ac:spMk id="3" creationId="{636347A3-C97D-48D5-A523-6274858EA248}"/>
          </ac:spMkLst>
        </pc:spChg>
        <pc:spChg chg="add del">
          <ac:chgData name="Jakob Erzar" userId="18a895aab62a8440" providerId="LiveId" clId="{9229E343-FD06-43D4-B292-7433C8E7B9CE}" dt="2018-01-10T11:42:12.976" v="448"/>
          <ac:spMkLst>
            <pc:docMk/>
            <pc:sldMk cId="535386252" sldId="266"/>
            <ac:spMk id="4" creationId="{421F64B0-5B80-4881-9F88-1EE1EB3D79EC}"/>
          </ac:spMkLst>
        </pc:spChg>
        <pc:spChg chg="add del">
          <ac:chgData name="Jakob Erzar" userId="18a895aab62a8440" providerId="LiveId" clId="{9229E343-FD06-43D4-B292-7433C8E7B9CE}" dt="2018-01-10T11:42:25.089" v="452"/>
          <ac:spMkLst>
            <pc:docMk/>
            <pc:sldMk cId="535386252" sldId="266"/>
            <ac:spMk id="5" creationId="{B71567F4-0727-4523-974C-3C6A7E35817A}"/>
          </ac:spMkLst>
        </pc:spChg>
        <pc:spChg chg="add del">
          <ac:chgData name="Jakob Erzar" userId="18a895aab62a8440" providerId="LiveId" clId="{9229E343-FD06-43D4-B292-7433C8E7B9CE}" dt="2018-01-10T11:42:27.387" v="456"/>
          <ac:spMkLst>
            <pc:docMk/>
            <pc:sldMk cId="535386252" sldId="266"/>
            <ac:spMk id="6" creationId="{21C21AB7-F846-4D0A-BB63-35179BE1C360}"/>
          </ac:spMkLst>
        </pc:spChg>
      </pc:sldChg>
      <pc:sldChg chg="modSp add">
        <pc:chgData name="Jakob Erzar" userId="18a895aab62a8440" providerId="LiveId" clId="{9229E343-FD06-43D4-B292-7433C8E7B9CE}" dt="2018-01-10T11:46:05.549" v="644" actId="114"/>
        <pc:sldMkLst>
          <pc:docMk/>
          <pc:sldMk cId="1609304195" sldId="267"/>
        </pc:sldMkLst>
        <pc:spChg chg="mod">
          <ac:chgData name="Jakob Erzar" userId="18a895aab62a8440" providerId="LiveId" clId="{9229E343-FD06-43D4-B292-7433C8E7B9CE}" dt="2018-01-10T11:44:11.330" v="508" actId="20577"/>
          <ac:spMkLst>
            <pc:docMk/>
            <pc:sldMk cId="1609304195" sldId="267"/>
            <ac:spMk id="2" creationId="{5ECC76A1-A096-4A2C-92DA-E1DB8CB23609}"/>
          </ac:spMkLst>
        </pc:spChg>
        <pc:spChg chg="mod">
          <ac:chgData name="Jakob Erzar" userId="18a895aab62a8440" providerId="LiveId" clId="{9229E343-FD06-43D4-B292-7433C8E7B9CE}" dt="2018-01-10T11:46:05.549" v="644" actId="114"/>
          <ac:spMkLst>
            <pc:docMk/>
            <pc:sldMk cId="1609304195" sldId="267"/>
            <ac:spMk id="3" creationId="{9FF4E42F-EB58-476A-9289-3AA635EEF4C9}"/>
          </ac:spMkLst>
        </pc:spChg>
      </pc:sldChg>
      <pc:sldChg chg="modSp add">
        <pc:chgData name="Jakob Erzar" userId="18a895aab62a8440" providerId="LiveId" clId="{9229E343-FD06-43D4-B292-7433C8E7B9CE}" dt="2018-01-10T11:47:04.211" v="683" actId="20577"/>
        <pc:sldMkLst>
          <pc:docMk/>
          <pc:sldMk cId="3481417011" sldId="268"/>
        </pc:sldMkLst>
        <pc:spChg chg="mod">
          <ac:chgData name="Jakob Erzar" userId="18a895aab62a8440" providerId="LiveId" clId="{9229E343-FD06-43D4-B292-7433C8E7B9CE}" dt="2018-01-10T11:46:49.425" v="660" actId="20577"/>
          <ac:spMkLst>
            <pc:docMk/>
            <pc:sldMk cId="3481417011" sldId="268"/>
            <ac:spMk id="2" creationId="{6576E4F7-645C-4D9D-870A-4188060FFF8F}"/>
          </ac:spMkLst>
        </pc:spChg>
        <pc:spChg chg="mod">
          <ac:chgData name="Jakob Erzar" userId="18a895aab62a8440" providerId="LiveId" clId="{9229E343-FD06-43D4-B292-7433C8E7B9CE}" dt="2018-01-10T11:47:04.211" v="683" actId="20577"/>
          <ac:spMkLst>
            <pc:docMk/>
            <pc:sldMk cId="3481417011" sldId="268"/>
            <ac:spMk id="3" creationId="{28FB93D1-4BC9-4D10-9D96-70C17A1B21B3}"/>
          </ac:spMkLst>
        </pc:spChg>
      </pc:sldChg>
      <pc:sldChg chg="addSp delSp modSp add">
        <pc:chgData name="Jakob Erzar" userId="18a895aab62a8440" providerId="LiveId" clId="{9229E343-FD06-43D4-B292-7433C8E7B9CE}" dt="2018-01-10T11:48:38.429" v="727" actId="12385"/>
        <pc:sldMkLst>
          <pc:docMk/>
          <pc:sldMk cId="2021768761" sldId="269"/>
        </pc:sldMkLst>
        <pc:spChg chg="mod">
          <ac:chgData name="Jakob Erzar" userId="18a895aab62a8440" providerId="LiveId" clId="{9229E343-FD06-43D4-B292-7433C8E7B9CE}" dt="2018-01-10T11:47:20.239" v="717" actId="20577"/>
          <ac:spMkLst>
            <pc:docMk/>
            <pc:sldMk cId="2021768761" sldId="269"/>
            <ac:spMk id="2" creationId="{4EC8BA02-9A9E-40B3-9FA1-FA280FA65261}"/>
          </ac:spMkLst>
        </pc:spChg>
        <pc:spChg chg="del">
          <ac:chgData name="Jakob Erzar" userId="18a895aab62a8440" providerId="LiveId" clId="{9229E343-FD06-43D4-B292-7433C8E7B9CE}" dt="2018-01-10T11:47:32.827" v="718"/>
          <ac:spMkLst>
            <pc:docMk/>
            <pc:sldMk cId="2021768761" sldId="269"/>
            <ac:spMk id="3" creationId="{16333D36-4E92-4BC0-BF27-6DE85464C50F}"/>
          </ac:spMkLst>
        </pc:spChg>
        <pc:graphicFrameChg chg="add mod modGraphic">
          <ac:chgData name="Jakob Erzar" userId="18a895aab62a8440" providerId="LiveId" clId="{9229E343-FD06-43D4-B292-7433C8E7B9CE}" dt="2018-01-10T11:48:38.429" v="727" actId="12385"/>
          <ac:graphicFrameMkLst>
            <pc:docMk/>
            <pc:sldMk cId="2021768761" sldId="269"/>
            <ac:graphicFrameMk id="4" creationId="{1801723A-39DF-478B-AA36-F4EC4852D744}"/>
          </ac:graphicFrameMkLst>
        </pc:graphicFrameChg>
      </pc:sldChg>
      <pc:sldChg chg="addSp delSp modSp add">
        <pc:chgData name="Jakob Erzar" userId="18a895aab62a8440" providerId="LiveId" clId="{9229E343-FD06-43D4-B292-7433C8E7B9CE}" dt="2018-01-10T11:50:37.407" v="814" actId="20577"/>
        <pc:sldMkLst>
          <pc:docMk/>
          <pc:sldMk cId="907681658" sldId="270"/>
        </pc:sldMkLst>
        <pc:spChg chg="mod">
          <ac:chgData name="Jakob Erzar" userId="18a895aab62a8440" providerId="LiveId" clId="{9229E343-FD06-43D4-B292-7433C8E7B9CE}" dt="2018-01-10T11:49:14.109" v="765" actId="20577"/>
          <ac:spMkLst>
            <pc:docMk/>
            <pc:sldMk cId="907681658" sldId="270"/>
            <ac:spMk id="2" creationId="{717BEDDE-460A-43C5-BDAB-532CBB87B35F}"/>
          </ac:spMkLst>
        </pc:spChg>
        <pc:spChg chg="add del mod">
          <ac:chgData name="Jakob Erzar" userId="18a895aab62a8440" providerId="LiveId" clId="{9229E343-FD06-43D4-B292-7433C8E7B9CE}" dt="2018-01-10T11:50:37.407" v="814" actId="20577"/>
          <ac:spMkLst>
            <pc:docMk/>
            <pc:sldMk cId="907681658" sldId="270"/>
            <ac:spMk id="3" creationId="{77BD6FF8-F1C0-4748-95A4-441AC155EC32}"/>
          </ac:spMkLst>
        </pc:spChg>
        <pc:spChg chg="add del">
          <ac:chgData name="Jakob Erzar" userId="18a895aab62a8440" providerId="LiveId" clId="{9229E343-FD06-43D4-B292-7433C8E7B9CE}" dt="2018-01-10T11:49:36.524" v="767"/>
          <ac:spMkLst>
            <pc:docMk/>
            <pc:sldMk cId="907681658" sldId="270"/>
            <ac:spMk id="4" creationId="{67EB50E7-C854-4F21-B8CB-3C3904923BC7}"/>
          </ac:spMkLst>
        </pc:spChg>
        <pc:spChg chg="add del">
          <ac:chgData name="Jakob Erzar" userId="18a895aab62a8440" providerId="LiveId" clId="{9229E343-FD06-43D4-B292-7433C8E7B9CE}" dt="2018-01-10T11:49:41.417" v="771"/>
          <ac:spMkLst>
            <pc:docMk/>
            <pc:sldMk cId="907681658" sldId="270"/>
            <ac:spMk id="5" creationId="{4A41C1A7-7932-4EAB-AC96-4562ECE31426}"/>
          </ac:spMkLst>
        </pc:spChg>
      </pc:sldChg>
      <pc:sldChg chg="modSp add">
        <pc:chgData name="Jakob Erzar" userId="18a895aab62a8440" providerId="LiveId" clId="{9229E343-FD06-43D4-B292-7433C8E7B9CE}" dt="2018-01-10T12:28:54.123" v="1355" actId="20577"/>
        <pc:sldMkLst>
          <pc:docMk/>
          <pc:sldMk cId="693203529" sldId="271"/>
        </pc:sldMkLst>
        <pc:spChg chg="mod">
          <ac:chgData name="Jakob Erzar" userId="18a895aab62a8440" providerId="LiveId" clId="{9229E343-FD06-43D4-B292-7433C8E7B9CE}" dt="2018-01-10T11:51:37.721" v="820" actId="20577"/>
          <ac:spMkLst>
            <pc:docMk/>
            <pc:sldMk cId="693203529" sldId="271"/>
            <ac:spMk id="2" creationId="{A3450B84-8CB5-4E78-AFC4-4E515B387F07}"/>
          </ac:spMkLst>
        </pc:spChg>
        <pc:spChg chg="mod">
          <ac:chgData name="Jakob Erzar" userId="18a895aab62a8440" providerId="LiveId" clId="{9229E343-FD06-43D4-B292-7433C8E7B9CE}" dt="2018-01-10T12:28:54.123" v="1355" actId="20577"/>
          <ac:spMkLst>
            <pc:docMk/>
            <pc:sldMk cId="693203529" sldId="271"/>
            <ac:spMk id="3" creationId="{E1AD1311-F5FD-4565-961E-FDE71F9CE5E9}"/>
          </ac:spMkLst>
        </pc:spChg>
      </pc:sldChg>
      <pc:sldChg chg="addSp delSp modSp add">
        <pc:chgData name="Jakob Erzar" userId="18a895aab62a8440" providerId="LiveId" clId="{9229E343-FD06-43D4-B292-7433C8E7B9CE}" dt="2018-01-10T12:23:35.742" v="1100" actId="20577"/>
        <pc:sldMkLst>
          <pc:docMk/>
          <pc:sldMk cId="255726157" sldId="272"/>
        </pc:sldMkLst>
        <pc:spChg chg="mod">
          <ac:chgData name="Jakob Erzar" userId="18a895aab62a8440" providerId="LiveId" clId="{9229E343-FD06-43D4-B292-7433C8E7B9CE}" dt="2018-01-10T11:53:50.607" v="945" actId="20577"/>
          <ac:spMkLst>
            <pc:docMk/>
            <pc:sldMk cId="255726157" sldId="272"/>
            <ac:spMk id="2" creationId="{C116077A-6C22-4AEF-A71C-5A44D6C83D89}"/>
          </ac:spMkLst>
        </pc:spChg>
        <pc:spChg chg="add del mod">
          <ac:chgData name="Jakob Erzar" userId="18a895aab62a8440" providerId="LiveId" clId="{9229E343-FD06-43D4-B292-7433C8E7B9CE}" dt="2018-01-10T12:23:35.742" v="1100" actId="20577"/>
          <ac:spMkLst>
            <pc:docMk/>
            <pc:sldMk cId="255726157" sldId="272"/>
            <ac:spMk id="3" creationId="{A2C6800B-430A-47F2-80D5-CF004C2F83D3}"/>
          </ac:spMkLst>
        </pc:spChg>
        <pc:spChg chg="add del">
          <ac:chgData name="Jakob Erzar" userId="18a895aab62a8440" providerId="LiveId" clId="{9229E343-FD06-43D4-B292-7433C8E7B9CE}" dt="2018-01-10T11:54:05.694" v="950"/>
          <ac:spMkLst>
            <pc:docMk/>
            <pc:sldMk cId="255726157" sldId="272"/>
            <ac:spMk id="4" creationId="{E32E5483-4E85-4B6C-82D4-829F2DBF9DE9}"/>
          </ac:spMkLst>
        </pc:spChg>
        <pc:spChg chg="add del">
          <ac:chgData name="Jakob Erzar" userId="18a895aab62a8440" providerId="LiveId" clId="{9229E343-FD06-43D4-B292-7433C8E7B9CE}" dt="2018-01-10T12:21:10.580" v="984"/>
          <ac:spMkLst>
            <pc:docMk/>
            <pc:sldMk cId="255726157" sldId="272"/>
            <ac:spMk id="5" creationId="{F8B22143-C690-4143-88E1-D9D9E6133C0D}"/>
          </ac:spMkLst>
        </pc:spChg>
        <pc:spChg chg="add del">
          <ac:chgData name="Jakob Erzar" userId="18a895aab62a8440" providerId="LiveId" clId="{9229E343-FD06-43D4-B292-7433C8E7B9CE}" dt="2018-01-10T12:21:13.658" v="986"/>
          <ac:spMkLst>
            <pc:docMk/>
            <pc:sldMk cId="255726157" sldId="272"/>
            <ac:spMk id="6" creationId="{F4EAB419-D554-4A36-8883-7A79D93180BF}"/>
          </ac:spMkLst>
        </pc:spChg>
      </pc:sldChg>
      <pc:sldChg chg="addSp delSp modSp add">
        <pc:chgData name="Jakob Erzar" userId="18a895aab62a8440" providerId="LiveId" clId="{9229E343-FD06-43D4-B292-7433C8E7B9CE}" dt="2018-01-10T12:25:18.472" v="1244" actId="20577"/>
        <pc:sldMkLst>
          <pc:docMk/>
          <pc:sldMk cId="2952572422" sldId="273"/>
        </pc:sldMkLst>
        <pc:spChg chg="mod">
          <ac:chgData name="Jakob Erzar" userId="18a895aab62a8440" providerId="LiveId" clId="{9229E343-FD06-43D4-B292-7433C8E7B9CE}" dt="2018-01-10T12:23:59.016" v="1134" actId="20577"/>
          <ac:spMkLst>
            <pc:docMk/>
            <pc:sldMk cId="2952572422" sldId="273"/>
            <ac:spMk id="2" creationId="{8EB95D22-8F0C-42AA-9238-C5D85D366720}"/>
          </ac:spMkLst>
        </pc:spChg>
        <pc:spChg chg="mod">
          <ac:chgData name="Jakob Erzar" userId="18a895aab62a8440" providerId="LiveId" clId="{9229E343-FD06-43D4-B292-7433C8E7B9CE}" dt="2018-01-10T12:25:18.472" v="1244" actId="20577"/>
          <ac:spMkLst>
            <pc:docMk/>
            <pc:sldMk cId="2952572422" sldId="273"/>
            <ac:spMk id="3" creationId="{DFA2FC86-E467-4CDA-9BA9-E21D8169F6C9}"/>
          </ac:spMkLst>
        </pc:spChg>
        <pc:spChg chg="add del">
          <ac:chgData name="Jakob Erzar" userId="18a895aab62a8440" providerId="LiveId" clId="{9229E343-FD06-43D4-B292-7433C8E7B9CE}" dt="2018-01-10T12:24:36.612" v="1196"/>
          <ac:spMkLst>
            <pc:docMk/>
            <pc:sldMk cId="2952572422" sldId="273"/>
            <ac:spMk id="4" creationId="{5B8B7CF7-EECF-4F1F-901B-161A0BDC67EF}"/>
          </ac:spMkLst>
        </pc:spChg>
      </pc:sldChg>
      <pc:sldChg chg="modSp add">
        <pc:chgData name="Jakob Erzar" userId="18a895aab62a8440" providerId="LiveId" clId="{9229E343-FD06-43D4-B292-7433C8E7B9CE}" dt="2018-01-10T12:27:09.836" v="1284"/>
        <pc:sldMkLst>
          <pc:docMk/>
          <pc:sldMk cId="2501041114" sldId="274"/>
        </pc:sldMkLst>
        <pc:spChg chg="mod">
          <ac:chgData name="Jakob Erzar" userId="18a895aab62a8440" providerId="LiveId" clId="{9229E343-FD06-43D4-B292-7433C8E7B9CE}" dt="2018-01-10T12:27:01.767" v="1274" actId="20577"/>
          <ac:spMkLst>
            <pc:docMk/>
            <pc:sldMk cId="2501041114" sldId="274"/>
            <ac:spMk id="2" creationId="{09CF07B1-EC3A-4938-9444-14990463B2D1}"/>
          </ac:spMkLst>
        </pc:spChg>
        <pc:spChg chg="mod">
          <ac:chgData name="Jakob Erzar" userId="18a895aab62a8440" providerId="LiveId" clId="{9229E343-FD06-43D4-B292-7433C8E7B9CE}" dt="2018-01-10T12:27:09.836" v="1284"/>
          <ac:spMkLst>
            <pc:docMk/>
            <pc:sldMk cId="2501041114" sldId="274"/>
            <ac:spMk id="3" creationId="{6DE55313-8551-41DF-99E6-8E021B235CD0}"/>
          </ac:spMkLst>
        </pc:spChg>
      </pc:sldChg>
      <pc:sldChg chg="modSp add">
        <pc:chgData name="Jakob Erzar" userId="18a895aab62a8440" providerId="LiveId" clId="{9229E343-FD06-43D4-B292-7433C8E7B9CE}" dt="2018-01-10T12:30:59.984" v="1434" actId="20577"/>
        <pc:sldMkLst>
          <pc:docMk/>
          <pc:sldMk cId="2965761863" sldId="275"/>
        </pc:sldMkLst>
        <pc:spChg chg="mod">
          <ac:chgData name="Jakob Erzar" userId="18a895aab62a8440" providerId="LiveId" clId="{9229E343-FD06-43D4-B292-7433C8E7B9CE}" dt="2018-01-10T12:27:53.569" v="1317" actId="20577"/>
          <ac:spMkLst>
            <pc:docMk/>
            <pc:sldMk cId="2965761863" sldId="275"/>
            <ac:spMk id="2" creationId="{09CB5090-2610-43A4-A4F4-7C7AFBB46BC1}"/>
          </ac:spMkLst>
        </pc:spChg>
        <pc:spChg chg="mod">
          <ac:chgData name="Jakob Erzar" userId="18a895aab62a8440" providerId="LiveId" clId="{9229E343-FD06-43D4-B292-7433C8E7B9CE}" dt="2018-01-10T12:30:59.984" v="1434" actId="20577"/>
          <ac:spMkLst>
            <pc:docMk/>
            <pc:sldMk cId="2965761863" sldId="275"/>
            <ac:spMk id="3" creationId="{92C21904-1188-4012-B0C4-2564BB00653C}"/>
          </ac:spMkLst>
        </pc:spChg>
      </pc:sldChg>
      <pc:sldChg chg="modSp add">
        <pc:chgData name="Jakob Erzar" userId="18a895aab62a8440" providerId="LiveId" clId="{9229E343-FD06-43D4-B292-7433C8E7B9CE}" dt="2018-01-10T12:32:27.381" v="1544" actId="20577"/>
        <pc:sldMkLst>
          <pc:docMk/>
          <pc:sldMk cId="2175856007" sldId="276"/>
        </pc:sldMkLst>
        <pc:spChg chg="mod">
          <ac:chgData name="Jakob Erzar" userId="18a895aab62a8440" providerId="LiveId" clId="{9229E343-FD06-43D4-B292-7433C8E7B9CE}" dt="2018-01-10T12:31:19.499" v="1448" actId="20577"/>
          <ac:spMkLst>
            <pc:docMk/>
            <pc:sldMk cId="2175856007" sldId="276"/>
            <ac:spMk id="2" creationId="{69AF6DA7-C27C-4D9E-B1EC-858AD0D094A9}"/>
          </ac:spMkLst>
        </pc:spChg>
        <pc:spChg chg="mod">
          <ac:chgData name="Jakob Erzar" userId="18a895aab62a8440" providerId="LiveId" clId="{9229E343-FD06-43D4-B292-7433C8E7B9CE}" dt="2018-01-10T12:32:27.381" v="1544" actId="20577"/>
          <ac:spMkLst>
            <pc:docMk/>
            <pc:sldMk cId="2175856007" sldId="276"/>
            <ac:spMk id="3" creationId="{2EA55E6F-2B7A-4184-BA9C-66B716EE9925}"/>
          </ac:spMkLst>
        </pc:spChg>
      </pc:sldChg>
      <pc:sldChg chg="modSp add">
        <pc:chgData name="Jakob Erzar" userId="18a895aab62a8440" providerId="LiveId" clId="{9229E343-FD06-43D4-B292-7433C8E7B9CE}" dt="2018-01-10T12:35:25.961" v="2043" actId="20577"/>
        <pc:sldMkLst>
          <pc:docMk/>
          <pc:sldMk cId="3418445149" sldId="277"/>
        </pc:sldMkLst>
        <pc:spChg chg="mod">
          <ac:chgData name="Jakob Erzar" userId="18a895aab62a8440" providerId="LiveId" clId="{9229E343-FD06-43D4-B292-7433C8E7B9CE}" dt="2018-01-10T12:32:46.379" v="1574" actId="20577"/>
          <ac:spMkLst>
            <pc:docMk/>
            <pc:sldMk cId="3418445149" sldId="277"/>
            <ac:spMk id="2" creationId="{84C58061-4021-44DC-82D8-61666F345518}"/>
          </ac:spMkLst>
        </pc:spChg>
        <pc:spChg chg="mod">
          <ac:chgData name="Jakob Erzar" userId="18a895aab62a8440" providerId="LiveId" clId="{9229E343-FD06-43D4-B292-7433C8E7B9CE}" dt="2018-01-10T12:35:25.961" v="2043" actId="20577"/>
          <ac:spMkLst>
            <pc:docMk/>
            <pc:sldMk cId="3418445149" sldId="277"/>
            <ac:spMk id="3" creationId="{26E0191E-2727-446A-B94D-63C86B244C79}"/>
          </ac:spMkLst>
        </pc:spChg>
      </pc:sldChg>
      <pc:sldChg chg="modSp add">
        <pc:chgData name="Jakob Erzar" userId="18a895aab62a8440" providerId="LiveId" clId="{9229E343-FD06-43D4-B292-7433C8E7B9CE}" dt="2018-01-10T12:33:55.425" v="1797" actId="20577"/>
        <pc:sldMkLst>
          <pc:docMk/>
          <pc:sldMk cId="1993042287" sldId="278"/>
        </pc:sldMkLst>
        <pc:spChg chg="mod">
          <ac:chgData name="Jakob Erzar" userId="18a895aab62a8440" providerId="LiveId" clId="{9229E343-FD06-43D4-B292-7433C8E7B9CE}" dt="2018-01-10T12:32:59.102" v="1595" actId="20577"/>
          <ac:spMkLst>
            <pc:docMk/>
            <pc:sldMk cId="1993042287" sldId="278"/>
            <ac:spMk id="2" creationId="{A7512541-AB65-4737-9B7F-842B7E8DDC58}"/>
          </ac:spMkLst>
        </pc:spChg>
        <pc:spChg chg="mod">
          <ac:chgData name="Jakob Erzar" userId="18a895aab62a8440" providerId="LiveId" clId="{9229E343-FD06-43D4-B292-7433C8E7B9CE}" dt="2018-01-10T12:33:55.425" v="1797" actId="20577"/>
          <ac:spMkLst>
            <pc:docMk/>
            <pc:sldMk cId="1993042287" sldId="278"/>
            <ac:spMk id="3" creationId="{24D2BB39-9EB3-47BD-AB6D-80BBC765C22D}"/>
          </ac:spMkLst>
        </pc:spChg>
      </pc:sldChg>
      <pc:sldChg chg="modSp add">
        <pc:chgData name="Jakob Erzar" userId="18a895aab62a8440" providerId="LiveId" clId="{9229E343-FD06-43D4-B292-7433C8E7B9CE}" dt="2018-01-10T12:36:13.737" v="2185" actId="20577"/>
        <pc:sldMkLst>
          <pc:docMk/>
          <pc:sldMk cId="2777948457" sldId="279"/>
        </pc:sldMkLst>
        <pc:spChg chg="mod">
          <ac:chgData name="Jakob Erzar" userId="18a895aab62a8440" providerId="LiveId" clId="{9229E343-FD06-43D4-B292-7433C8E7B9CE}" dt="2018-01-10T12:35:39.793" v="2055" actId="20577"/>
          <ac:spMkLst>
            <pc:docMk/>
            <pc:sldMk cId="2777948457" sldId="279"/>
            <ac:spMk id="2" creationId="{E21CBE2B-6CE2-4054-9B2E-AA715440C554}"/>
          </ac:spMkLst>
        </pc:spChg>
        <pc:spChg chg="mod">
          <ac:chgData name="Jakob Erzar" userId="18a895aab62a8440" providerId="LiveId" clId="{9229E343-FD06-43D4-B292-7433C8E7B9CE}" dt="2018-01-10T12:36:13.737" v="2185" actId="20577"/>
          <ac:spMkLst>
            <pc:docMk/>
            <pc:sldMk cId="2777948457" sldId="279"/>
            <ac:spMk id="3" creationId="{54C3A4A8-0F0F-4C35-B8BD-0F8F774CF051}"/>
          </ac:spMkLst>
        </pc:spChg>
      </pc:sldChg>
      <pc:sldChg chg="modSp add">
        <pc:chgData name="Jakob Erzar" userId="18a895aab62a8440" providerId="LiveId" clId="{9229E343-FD06-43D4-B292-7433C8E7B9CE}" dt="2018-01-10T12:37:20.469" v="2415" actId="20577"/>
        <pc:sldMkLst>
          <pc:docMk/>
          <pc:sldMk cId="3354056300" sldId="280"/>
        </pc:sldMkLst>
        <pc:spChg chg="mod">
          <ac:chgData name="Jakob Erzar" userId="18a895aab62a8440" providerId="LiveId" clId="{9229E343-FD06-43D4-B292-7433C8E7B9CE}" dt="2018-01-10T12:36:29.596" v="2201" actId="20577"/>
          <ac:spMkLst>
            <pc:docMk/>
            <pc:sldMk cId="3354056300" sldId="280"/>
            <ac:spMk id="2" creationId="{D9D1E52F-D430-46AB-BC14-AA30F0E90542}"/>
          </ac:spMkLst>
        </pc:spChg>
        <pc:spChg chg="mod">
          <ac:chgData name="Jakob Erzar" userId="18a895aab62a8440" providerId="LiveId" clId="{9229E343-FD06-43D4-B292-7433C8E7B9CE}" dt="2018-01-10T12:37:20.469" v="2415" actId="20577"/>
          <ac:spMkLst>
            <pc:docMk/>
            <pc:sldMk cId="3354056300" sldId="280"/>
            <ac:spMk id="3" creationId="{D1A30E5A-ADEB-41D7-9F0A-EA556FBEB2BD}"/>
          </ac:spMkLst>
        </pc:spChg>
      </pc:sldChg>
      <pc:sldChg chg="modSp add">
        <pc:chgData name="Jakob Erzar" userId="18a895aab62a8440" providerId="LiveId" clId="{9229E343-FD06-43D4-B292-7433C8E7B9CE}" dt="2018-01-10T12:39:51.879" v="3005" actId="5793"/>
        <pc:sldMkLst>
          <pc:docMk/>
          <pc:sldMk cId="2016166150" sldId="281"/>
        </pc:sldMkLst>
        <pc:spChg chg="mod">
          <ac:chgData name="Jakob Erzar" userId="18a895aab62a8440" providerId="LiveId" clId="{9229E343-FD06-43D4-B292-7433C8E7B9CE}" dt="2018-01-10T12:37:33.148" v="2440" actId="20577"/>
          <ac:spMkLst>
            <pc:docMk/>
            <pc:sldMk cId="2016166150" sldId="281"/>
            <ac:spMk id="2" creationId="{4604CD6F-B8B0-4D9C-9A4C-3F306942C26E}"/>
          </ac:spMkLst>
        </pc:spChg>
        <pc:spChg chg="mod">
          <ac:chgData name="Jakob Erzar" userId="18a895aab62a8440" providerId="LiveId" clId="{9229E343-FD06-43D4-B292-7433C8E7B9CE}" dt="2018-01-10T12:39:51.879" v="3005" actId="5793"/>
          <ac:spMkLst>
            <pc:docMk/>
            <pc:sldMk cId="2016166150" sldId="281"/>
            <ac:spMk id="3" creationId="{B06DF79B-8C01-4B9B-B713-68C65B2D4B5E}"/>
          </ac:spMkLst>
        </pc:spChg>
      </pc:sldChg>
      <pc:sldChg chg="modSp add">
        <pc:chgData name="Jakob Erzar" userId="18a895aab62a8440" providerId="LiveId" clId="{9229E343-FD06-43D4-B292-7433C8E7B9CE}" dt="2018-01-10T12:41:02.698" v="3241" actId="5793"/>
        <pc:sldMkLst>
          <pc:docMk/>
          <pc:sldMk cId="272533302" sldId="282"/>
        </pc:sldMkLst>
        <pc:spChg chg="mod">
          <ac:chgData name="Jakob Erzar" userId="18a895aab62a8440" providerId="LiveId" clId="{9229E343-FD06-43D4-B292-7433C8E7B9CE}" dt="2018-01-10T12:40:05.946" v="3036" actId="20577"/>
          <ac:spMkLst>
            <pc:docMk/>
            <pc:sldMk cId="272533302" sldId="282"/>
            <ac:spMk id="2" creationId="{FEAD3118-7FD1-4B91-88EA-4C8DBA037A32}"/>
          </ac:spMkLst>
        </pc:spChg>
        <pc:spChg chg="mod">
          <ac:chgData name="Jakob Erzar" userId="18a895aab62a8440" providerId="LiveId" clId="{9229E343-FD06-43D4-B292-7433C8E7B9CE}" dt="2018-01-10T12:41:02.698" v="3241" actId="5793"/>
          <ac:spMkLst>
            <pc:docMk/>
            <pc:sldMk cId="272533302" sldId="282"/>
            <ac:spMk id="3" creationId="{02EF352C-5DA8-4F94-B027-0DDE82C5DCE3}"/>
          </ac:spMkLst>
        </pc:spChg>
      </pc:sldChg>
      <pc:sldChg chg="modSp add">
        <pc:chgData name="Jakob Erzar" userId="18a895aab62a8440" providerId="LiveId" clId="{9229E343-FD06-43D4-B292-7433C8E7B9CE}" dt="2018-01-10T12:44:29.771" v="3423" actId="20577"/>
        <pc:sldMkLst>
          <pc:docMk/>
          <pc:sldMk cId="402534928" sldId="283"/>
        </pc:sldMkLst>
        <pc:spChg chg="mod">
          <ac:chgData name="Jakob Erzar" userId="18a895aab62a8440" providerId="LiveId" clId="{9229E343-FD06-43D4-B292-7433C8E7B9CE}" dt="2018-01-10T12:41:22.971" v="3247" actId="20577"/>
          <ac:spMkLst>
            <pc:docMk/>
            <pc:sldMk cId="402534928" sldId="283"/>
            <ac:spMk id="2" creationId="{A28E0AB1-ACCB-49E7-B41E-BB3E9D1B8D06}"/>
          </ac:spMkLst>
        </pc:spChg>
        <pc:spChg chg="mod">
          <ac:chgData name="Jakob Erzar" userId="18a895aab62a8440" providerId="LiveId" clId="{9229E343-FD06-43D4-B292-7433C8E7B9CE}" dt="2018-01-10T12:44:29.771" v="3423" actId="20577"/>
          <ac:spMkLst>
            <pc:docMk/>
            <pc:sldMk cId="402534928" sldId="283"/>
            <ac:spMk id="3" creationId="{B71C410E-54C1-4756-A80E-27D7E119BA72}"/>
          </ac:spMkLst>
        </pc:spChg>
      </pc:sldChg>
      <pc:sldChg chg="addSp modSp add">
        <pc:chgData name="Jakob Erzar" userId="18a895aab62a8440" providerId="LiveId" clId="{9229E343-FD06-43D4-B292-7433C8E7B9CE}" dt="2018-01-10T12:54:47.700" v="3674" actId="20577"/>
        <pc:sldMkLst>
          <pc:docMk/>
          <pc:sldMk cId="2628571616" sldId="284"/>
        </pc:sldMkLst>
        <pc:spChg chg="mod">
          <ac:chgData name="Jakob Erzar" userId="18a895aab62a8440" providerId="LiveId" clId="{9229E343-FD06-43D4-B292-7433C8E7B9CE}" dt="2018-01-10T12:47:12.835" v="3540" actId="20577"/>
          <ac:spMkLst>
            <pc:docMk/>
            <pc:sldMk cId="2628571616" sldId="284"/>
            <ac:spMk id="2" creationId="{A4BD43B9-34BB-4912-9B19-F392D4CFE32C}"/>
          </ac:spMkLst>
        </pc:spChg>
        <pc:spChg chg="mod">
          <ac:chgData name="Jakob Erzar" userId="18a895aab62a8440" providerId="LiveId" clId="{9229E343-FD06-43D4-B292-7433C8E7B9CE}" dt="2018-01-10T12:54:47.700" v="3674" actId="20577"/>
          <ac:spMkLst>
            <pc:docMk/>
            <pc:sldMk cId="2628571616" sldId="284"/>
            <ac:spMk id="3" creationId="{FB516BAC-C2F1-441F-804F-FAEFDF5D291A}"/>
          </ac:spMkLst>
        </pc:spChg>
        <pc:picChg chg="add mod">
          <ac:chgData name="Jakob Erzar" userId="18a895aab62a8440" providerId="LiveId" clId="{9229E343-FD06-43D4-B292-7433C8E7B9CE}" dt="2018-01-10T12:46:37.425" v="3437" actId="14100"/>
          <ac:picMkLst>
            <pc:docMk/>
            <pc:sldMk cId="2628571616" sldId="284"/>
            <ac:picMk id="4" creationId="{DCE4F417-0B5A-4271-913F-DF0D25B8D27B}"/>
          </ac:picMkLst>
        </pc:picChg>
        <pc:picChg chg="add mod">
          <ac:chgData name="Jakob Erzar" userId="18a895aab62a8440" providerId="LiveId" clId="{9229E343-FD06-43D4-B292-7433C8E7B9CE}" dt="2018-01-10T12:47:33.777" v="3545" actId="1076"/>
          <ac:picMkLst>
            <pc:docMk/>
            <pc:sldMk cId="2628571616" sldId="284"/>
            <ac:picMk id="5" creationId="{6271BD56-050C-4220-9094-9F5CE79AE51E}"/>
          </ac:picMkLst>
        </pc:picChg>
      </pc:sldChg>
      <pc:sldChg chg="modSp add">
        <pc:chgData name="Jakob Erzar" userId="18a895aab62a8440" providerId="LiveId" clId="{9229E343-FD06-43D4-B292-7433C8E7B9CE}" dt="2018-01-10T12:58:51.013" v="3727" actId="27636"/>
        <pc:sldMkLst>
          <pc:docMk/>
          <pc:sldMk cId="862404442" sldId="285"/>
        </pc:sldMkLst>
        <pc:spChg chg="mod">
          <ac:chgData name="Jakob Erzar" userId="18a895aab62a8440" providerId="LiveId" clId="{9229E343-FD06-43D4-B292-7433C8E7B9CE}" dt="2018-01-10T12:58:41.190" v="3722" actId="20577"/>
          <ac:spMkLst>
            <pc:docMk/>
            <pc:sldMk cId="862404442" sldId="285"/>
            <ac:spMk id="2" creationId="{80AEE0DF-9E8E-424A-8C70-D2E0F87960A6}"/>
          </ac:spMkLst>
        </pc:spChg>
        <pc:spChg chg="mod">
          <ac:chgData name="Jakob Erzar" userId="18a895aab62a8440" providerId="LiveId" clId="{9229E343-FD06-43D4-B292-7433C8E7B9CE}" dt="2018-01-10T12:58:51.013" v="3727" actId="27636"/>
          <ac:spMkLst>
            <pc:docMk/>
            <pc:sldMk cId="862404442" sldId="285"/>
            <ac:spMk id="3" creationId="{990F9D16-4614-4497-95DE-3E57EC427EF4}"/>
          </ac:spMkLst>
        </pc:spChg>
      </pc:sldChg>
      <pc:sldChg chg="modSp add ord">
        <pc:chgData name="Jakob Erzar" userId="18a895aab62a8440" providerId="LiveId" clId="{9229E343-FD06-43D4-B292-7433C8E7B9CE}" dt="2018-01-10T13:01:11.188" v="3902" actId="20577"/>
        <pc:sldMkLst>
          <pc:docMk/>
          <pc:sldMk cId="275155150" sldId="286"/>
        </pc:sldMkLst>
        <pc:spChg chg="mod">
          <ac:chgData name="Jakob Erzar" userId="18a895aab62a8440" providerId="LiveId" clId="{9229E343-FD06-43D4-B292-7433C8E7B9CE}" dt="2018-01-10T13:00:19.469" v="3756" actId="20577"/>
          <ac:spMkLst>
            <pc:docMk/>
            <pc:sldMk cId="275155150" sldId="286"/>
            <ac:spMk id="2" creationId="{DAC72898-5260-4E51-A2DC-594B84F1FABC}"/>
          </ac:spMkLst>
        </pc:spChg>
        <pc:spChg chg="mod">
          <ac:chgData name="Jakob Erzar" userId="18a895aab62a8440" providerId="LiveId" clId="{9229E343-FD06-43D4-B292-7433C8E7B9CE}" dt="2018-01-10T13:01:11.188" v="3902" actId="20577"/>
          <ac:spMkLst>
            <pc:docMk/>
            <pc:sldMk cId="275155150" sldId="286"/>
            <ac:spMk id="3" creationId="{72C082A4-2381-419B-827A-E0263BEEED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9BA0-0305-4706-9458-C4E5E90B6282}" type="datetimeFigureOut">
              <a:rPr lang="sl-SI" smtClean="0"/>
              <a:t>10. 01. 2018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16486-F115-4D7A-9418-E173370D229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4618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- primerjava: jezik, </a:t>
            </a:r>
            <a:r>
              <a:rPr lang="sl-SI" dirty="0" err="1"/>
              <a:t>mapiranje</a:t>
            </a:r>
            <a:r>
              <a:rPr lang="sl-SI" dirty="0"/>
              <a:t>, dandanes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16486-F115-4D7A-9418-E173370D229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177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nu.org/software/gdb" TargetMode="External"/><Relationship Id="rId3" Type="http://schemas.openxmlformats.org/officeDocument/2006/relationships/hyperlink" Target="https://events.static.linuxfound.org/sites/events/files/slides/slides_16.pdf" TargetMode="External"/><Relationship Id="rId7" Type="http://schemas.openxmlformats.org/officeDocument/2006/relationships/hyperlink" Target="https://eli.thegreenplace.net/2011/02/07/how-debuggers-work-part-3-debugging-information" TargetMode="External"/><Relationship Id="rId12" Type="http://schemas.openxmlformats.org/officeDocument/2006/relationships/hyperlink" Target="https://blog.tartanllama.xyz/writing-a-linux-debugger-breakpoints/" TargetMode="External"/><Relationship Id="rId2" Type="http://schemas.openxmlformats.org/officeDocument/2006/relationships/hyperlink" Target="https://en.wikipedia.org/wiki/Debug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.thegreenplace.net/2011/01/27/how-debuggers-work-part-2-breakpoints" TargetMode="External"/><Relationship Id="rId11" Type="http://schemas.openxmlformats.org/officeDocument/2006/relationships/hyperlink" Target="https://en.wikipedia.org/wiki/INT_(x86_instruction)" TargetMode="External"/><Relationship Id="rId5" Type="http://schemas.openxmlformats.org/officeDocument/2006/relationships/hyperlink" Target="https://eli.thegreenplace.net/2011/01/23/how-debuggers-work-part-1/" TargetMode="External"/><Relationship Id="rId10" Type="http://schemas.openxmlformats.org/officeDocument/2006/relationships/hyperlink" Target="http://man7.org/linux/man-pages/man2/ptrace.2.html" TargetMode="External"/><Relationship Id="rId4" Type="http://schemas.openxmlformats.org/officeDocument/2006/relationships/hyperlink" Target="https://www.youtube.com/watch?v=N1QSEY1El9o" TargetMode="External"/><Relationship Id="rId9" Type="http://schemas.openxmlformats.org/officeDocument/2006/relationships/hyperlink" Target="https://en.wikipedia.org/wiki/GNU_Debugg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9BE-E91F-4CEE-8B75-F4D398C2D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Razhroščevalniki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FB5B-6325-4BE4-85C2-56F502660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 err="1"/>
              <a:t>Debuggers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2416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E9C46-5930-4BC0-BB7C-6C404DB9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47" y="0"/>
            <a:ext cx="9572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2898-5260-4E51-A2DC-594B84F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82A4-2381-419B-827A-E0263BEE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Pregled razhroščevalnikov</a:t>
            </a:r>
          </a:p>
          <a:p>
            <a:r>
              <a:rPr lang="sl-SI" b="1" dirty="0"/>
              <a:t>Delovanje razhroščevalnikov</a:t>
            </a:r>
          </a:p>
          <a:p>
            <a:pPr lvl="1"/>
            <a:r>
              <a:rPr lang="sl-SI" dirty="0"/>
              <a:t>PTRACE</a:t>
            </a:r>
          </a:p>
          <a:p>
            <a:pPr lvl="1"/>
            <a:r>
              <a:rPr lang="sl-SI" dirty="0" err="1"/>
              <a:t>Breakpointi</a:t>
            </a:r>
            <a:endParaRPr lang="sl-SI" dirty="0"/>
          </a:p>
          <a:p>
            <a:pPr lvl="1"/>
            <a:r>
              <a:rPr lang="sl-SI" dirty="0"/>
              <a:t>Strojna podpora</a:t>
            </a:r>
          </a:p>
          <a:p>
            <a:pPr lvl="1"/>
            <a:r>
              <a:rPr lang="sl-SI" dirty="0"/>
              <a:t>Informacije za </a:t>
            </a:r>
            <a:r>
              <a:rPr lang="sl-SI" dirty="0" err="1"/>
              <a:t>razhroščevanje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515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EE22-9536-4BDA-BE24-69598A5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ptrace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347A3-C97D-48D5-A523-6274858E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Sistemski klic v Linuxu, ki ga uporablja veliko število </a:t>
            </a:r>
            <a:r>
              <a:rPr lang="sl-SI" dirty="0" err="1"/>
              <a:t>debuggerjev</a:t>
            </a:r>
            <a:endParaRPr lang="sl-SI" dirty="0"/>
          </a:p>
          <a:p>
            <a:r>
              <a:rPr lang="sl-SI" dirty="0" err="1"/>
              <a:t>long</a:t>
            </a:r>
            <a:r>
              <a:rPr lang="sl-SI" dirty="0"/>
              <a:t> </a:t>
            </a:r>
            <a:r>
              <a:rPr lang="sl-SI" dirty="0" err="1"/>
              <a:t>ptrace</a:t>
            </a:r>
            <a:r>
              <a:rPr lang="sl-SI" dirty="0"/>
              <a:t>(</a:t>
            </a:r>
            <a:r>
              <a:rPr lang="sl-SI" dirty="0" err="1"/>
              <a:t>enum</a:t>
            </a:r>
            <a:r>
              <a:rPr lang="sl-SI" dirty="0"/>
              <a:t> __</a:t>
            </a:r>
            <a:r>
              <a:rPr lang="sl-SI" dirty="0" err="1"/>
              <a:t>ptrace_request</a:t>
            </a:r>
            <a:r>
              <a:rPr lang="sl-SI" dirty="0"/>
              <a:t> </a:t>
            </a:r>
            <a:r>
              <a:rPr lang="sl-SI" dirty="0" err="1"/>
              <a:t>request</a:t>
            </a:r>
            <a:r>
              <a:rPr lang="sl-SI" dirty="0"/>
              <a:t>, </a:t>
            </a:r>
            <a:r>
              <a:rPr lang="sl-SI" dirty="0" err="1"/>
              <a:t>pid_t</a:t>
            </a:r>
            <a:r>
              <a:rPr lang="sl-SI" dirty="0"/>
              <a:t> pid, </a:t>
            </a:r>
            <a:r>
              <a:rPr lang="sl-SI" dirty="0" err="1"/>
              <a:t>void</a:t>
            </a:r>
            <a:r>
              <a:rPr lang="sl-SI" dirty="0"/>
              <a:t> *</a:t>
            </a:r>
            <a:r>
              <a:rPr lang="sl-SI" dirty="0" err="1"/>
              <a:t>addr</a:t>
            </a:r>
            <a:r>
              <a:rPr lang="sl-SI" dirty="0"/>
              <a:t>, </a:t>
            </a:r>
            <a:r>
              <a:rPr lang="sl-SI" dirty="0" err="1"/>
              <a:t>void</a:t>
            </a:r>
            <a:r>
              <a:rPr lang="sl-SI" dirty="0"/>
              <a:t> *data);</a:t>
            </a:r>
          </a:p>
          <a:p>
            <a:r>
              <a:rPr lang="en-GB" i="1" dirty="0"/>
              <a:t>The </a:t>
            </a:r>
            <a:r>
              <a:rPr lang="en-GB" i="1" dirty="0" err="1"/>
              <a:t>ptrace</a:t>
            </a:r>
            <a:r>
              <a:rPr lang="en-GB" i="1" dirty="0"/>
              <a:t>() system call provides a means by which one process (the ”tracer”) may observe and control the execution of another process (the ”</a:t>
            </a:r>
            <a:r>
              <a:rPr lang="en-GB" i="1" dirty="0" err="1"/>
              <a:t>tracee</a:t>
            </a:r>
            <a:r>
              <a:rPr lang="en-GB" i="1" dirty="0"/>
              <a:t>”), and examine and change the </a:t>
            </a:r>
            <a:r>
              <a:rPr lang="en-GB" i="1" dirty="0" err="1"/>
              <a:t>tracee’s</a:t>
            </a:r>
            <a:r>
              <a:rPr lang="en-GB" i="1" dirty="0"/>
              <a:t> memory and registers. It is primarily used to implement breakpoint debugging and system call tracing.</a:t>
            </a:r>
            <a:r>
              <a:rPr lang="en-GB" dirty="0"/>
              <a:t> - `man 2 </a:t>
            </a:r>
            <a:r>
              <a:rPr lang="en-GB" dirty="0" err="1"/>
              <a:t>ptrace</a:t>
            </a:r>
            <a:r>
              <a:rPr lang="en-GB" dirty="0"/>
              <a:t>`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53538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6A1-A096-4A2C-92DA-E1DB8CB2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PTRACE – pripenjanje procesu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4E42F-EB58-476A-9289-3AA635E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PTRACE_TRACEME (</a:t>
            </a:r>
            <a:r>
              <a:rPr lang="sl-SI" dirty="0" err="1"/>
              <a:t>fork</a:t>
            </a:r>
            <a:r>
              <a:rPr lang="sl-SI" dirty="0"/>
              <a:t>() -&gt; otrok gre TRACEME -&gt; </a:t>
            </a:r>
            <a:r>
              <a:rPr lang="sl-SI" dirty="0" err="1"/>
              <a:t>exec</a:t>
            </a:r>
            <a:r>
              <a:rPr lang="sl-SI" dirty="0"/>
              <a:t>, starš pa </a:t>
            </a:r>
            <a:r>
              <a:rPr lang="sl-SI" dirty="0" err="1"/>
              <a:t>wait</a:t>
            </a:r>
            <a:r>
              <a:rPr lang="sl-SI" dirty="0"/>
              <a:t>())</a:t>
            </a:r>
          </a:p>
          <a:p>
            <a:r>
              <a:rPr lang="sl-SI" dirty="0"/>
              <a:t>PTRACE_ATTACH</a:t>
            </a:r>
          </a:p>
          <a:p>
            <a:r>
              <a:rPr lang="en-GB" i="1" dirty="0"/>
              <a:t>While being traced, the </a:t>
            </a:r>
            <a:r>
              <a:rPr lang="en-GB" i="1" dirty="0" err="1"/>
              <a:t>tracee</a:t>
            </a:r>
            <a:r>
              <a:rPr lang="en-GB" i="1" dirty="0"/>
              <a:t> will stop each time a signal is</a:t>
            </a:r>
            <a:r>
              <a:rPr lang="sl-SI" i="1" dirty="0"/>
              <a:t> </a:t>
            </a:r>
            <a:r>
              <a:rPr lang="en-GB" i="1" dirty="0"/>
              <a:t>delivered, even if the signal is being ignored. (An exception is</a:t>
            </a:r>
            <a:r>
              <a:rPr lang="sl-SI" i="1" dirty="0"/>
              <a:t> </a:t>
            </a:r>
            <a:r>
              <a:rPr lang="en-GB" i="1" dirty="0"/>
              <a:t>SIGKILL, which has its usual effect.) The tracer will be notified at</a:t>
            </a:r>
            <a:r>
              <a:rPr lang="sl-SI" i="1" dirty="0"/>
              <a:t> </a:t>
            </a:r>
            <a:r>
              <a:rPr lang="en-GB" i="1" dirty="0"/>
              <a:t>its next call to </a:t>
            </a:r>
            <a:r>
              <a:rPr lang="en-GB" i="1" dirty="0" err="1"/>
              <a:t>waitpid</a:t>
            </a:r>
            <a:r>
              <a:rPr lang="en-GB" i="1" dirty="0"/>
              <a:t>(2) (or one of the related "wait" system</a:t>
            </a:r>
            <a:r>
              <a:rPr lang="sl-SI" i="1" dirty="0"/>
              <a:t> </a:t>
            </a:r>
            <a:r>
              <a:rPr lang="en-GB" i="1" dirty="0"/>
              <a:t>calls); that call will return a status value containing information</a:t>
            </a:r>
            <a:r>
              <a:rPr lang="sl-SI" i="1" dirty="0"/>
              <a:t> </a:t>
            </a:r>
            <a:r>
              <a:rPr lang="en-GB" i="1" dirty="0"/>
              <a:t>that indicates the cause of the stop in the </a:t>
            </a:r>
            <a:r>
              <a:rPr lang="en-GB" i="1" dirty="0" err="1"/>
              <a:t>tracee</a:t>
            </a:r>
            <a:r>
              <a:rPr lang="en-GB" i="1" dirty="0"/>
              <a:t>. While the </a:t>
            </a:r>
            <a:r>
              <a:rPr lang="en-GB" i="1" dirty="0" err="1"/>
              <a:t>tracee</a:t>
            </a:r>
            <a:r>
              <a:rPr lang="sl-SI" i="1" dirty="0"/>
              <a:t> </a:t>
            </a:r>
            <a:r>
              <a:rPr lang="en-GB" i="1" dirty="0"/>
              <a:t>is stopped, the tracer can use various </a:t>
            </a:r>
            <a:r>
              <a:rPr lang="en-GB" i="1" dirty="0" err="1"/>
              <a:t>ptrace</a:t>
            </a:r>
            <a:r>
              <a:rPr lang="en-GB" i="1" dirty="0"/>
              <a:t> requests to inspect and</a:t>
            </a:r>
            <a:r>
              <a:rPr lang="sl-SI" i="1" dirty="0"/>
              <a:t> </a:t>
            </a:r>
            <a:r>
              <a:rPr lang="en-GB" i="1" dirty="0"/>
              <a:t>modify the </a:t>
            </a:r>
            <a:r>
              <a:rPr lang="en-GB" i="1" dirty="0" err="1"/>
              <a:t>tracee</a:t>
            </a:r>
            <a:r>
              <a:rPr lang="en-GB" i="1" dirty="0"/>
              <a:t>. The tracer then causes the </a:t>
            </a:r>
            <a:r>
              <a:rPr lang="en-GB" i="1" dirty="0" err="1"/>
              <a:t>tracee</a:t>
            </a:r>
            <a:r>
              <a:rPr lang="en-GB" i="1" dirty="0"/>
              <a:t> to continue,</a:t>
            </a:r>
            <a:r>
              <a:rPr lang="sl-SI" i="1" dirty="0"/>
              <a:t> </a:t>
            </a:r>
            <a:r>
              <a:rPr lang="en-GB" i="1" dirty="0"/>
              <a:t>optionally ignoring the delivered signal (or even delivering a</a:t>
            </a:r>
            <a:r>
              <a:rPr lang="sl-SI" i="1" dirty="0"/>
              <a:t> </a:t>
            </a:r>
            <a:r>
              <a:rPr lang="en-GB" i="1" dirty="0"/>
              <a:t>different signal instead).</a:t>
            </a:r>
          </a:p>
          <a:p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60930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E4F7-645C-4D9D-870A-4188060F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PTRACE -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93D1-4BC9-4D10-9D96-70C17A1B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 mapi </a:t>
            </a:r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sl-SI" dirty="0" err="1"/>
              <a:t>ptrace_traceme_example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141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BA02-9A9E-40B3-9FA1-FA280FA6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UKAZI – GDB / PTRACE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1723A-39DF-478B-AA36-F4EC4852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689841"/>
              </p:ext>
            </p:extLst>
          </p:nvPr>
        </p:nvGraphicFramePr>
        <p:xfrm>
          <a:off x="2093343" y="2375140"/>
          <a:ext cx="7867521" cy="4025661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2622507">
                  <a:extLst>
                    <a:ext uri="{9D8B030D-6E8A-4147-A177-3AD203B41FA5}">
                      <a16:colId xmlns:a16="http://schemas.microsoft.com/office/drawing/2014/main" val="2033319341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366020273"/>
                    </a:ext>
                  </a:extLst>
                </a:gridCol>
                <a:gridCol w="2622507">
                  <a:extLst>
                    <a:ext uri="{9D8B030D-6E8A-4147-A177-3AD203B41FA5}">
                      <a16:colId xmlns:a16="http://schemas.microsoft.com/office/drawing/2014/main" val="510919335"/>
                    </a:ext>
                  </a:extLst>
                </a:gridCol>
              </a:tblGrid>
              <a:tr h="292775">
                <a:tc>
                  <a:txBody>
                    <a:bodyPr/>
                    <a:lstStyle/>
                    <a:p>
                      <a:r>
                        <a:rPr lang="sl-SI" sz="1100" dirty="0" err="1"/>
                        <a:t>gdb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Razlaga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465004919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start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PTRACE_TRACEME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staršu, da lahko spremlja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1192125423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attach pid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PTRACE_ATTACH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it-IT" sz="1100"/>
                        <a:t>Pripetje procesu, ki se že izvaja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36268024"/>
                  </a:ext>
                </a:extLst>
              </a:tr>
              <a:tr h="731938">
                <a:tc>
                  <a:txBody>
                    <a:bodyPr/>
                    <a:lstStyle/>
                    <a:p>
                      <a:r>
                        <a:rPr lang="sl-SI" sz="1100"/>
                        <a:t>(gdb) stop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kill(child_pid, SIGSTOP) (or PTRACE_INTERRUPT)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Ustavi ciljni proces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029403508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 dirty="0"/>
                        <a:t>(</a:t>
                      </a:r>
                      <a:r>
                        <a:rPr lang="sl-SI" sz="1100" dirty="0" err="1"/>
                        <a:t>gdb</a:t>
                      </a:r>
                      <a:r>
                        <a:rPr lang="sl-SI" sz="1100" dirty="0"/>
                        <a:t>) </a:t>
                      </a:r>
                      <a:r>
                        <a:rPr lang="sl-SI" sz="1100" dirty="0" err="1"/>
                        <a:t>continue</a:t>
                      </a:r>
                      <a:endParaRPr lang="sl-SI" sz="1100" dirty="0"/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PTRACE_CONT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Nadaljuje izvajanje procesa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41765931"/>
                  </a:ext>
                </a:extLst>
              </a:tr>
              <a:tr h="951520">
                <a:tc>
                  <a:txBody>
                    <a:bodyPr/>
                    <a:lstStyle/>
                    <a:p>
                      <a:r>
                        <a:rPr lang="sl-SI" sz="1100"/>
                        <a:t>(gdb) info registers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PTRACE_GET(FP)REGS(ET) in PTRACE_SET(FP)REGS(ET)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/>
                        <a:t>Omogoča pregled in spreminjanje vrednosti registrov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849798440"/>
                  </a:ext>
                </a:extLst>
              </a:tr>
              <a:tr h="512357">
                <a:tc>
                  <a:txBody>
                    <a:bodyPr/>
                    <a:lstStyle/>
                    <a:p>
                      <a:r>
                        <a:rPr lang="sl-SI" sz="1100"/>
                        <a:t>(gdb) x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PTRACE_PEEKTEXT in PTRACE_POKETEXT</a:t>
                      </a:r>
                    </a:p>
                  </a:txBody>
                  <a:tcPr marL="56400" marR="56400" marT="28200" marB="28200" anchor="ctr"/>
                </a:tc>
                <a:tc>
                  <a:txBody>
                    <a:bodyPr/>
                    <a:lstStyle/>
                    <a:p>
                      <a:r>
                        <a:rPr lang="sl-SI" sz="1100" dirty="0"/>
                        <a:t>Dovoljuje pregled in pisanje po spominu.</a:t>
                      </a:r>
                    </a:p>
                  </a:txBody>
                  <a:tcPr marL="56400" marR="56400" marT="28200" marB="28200" anchor="ctr"/>
                </a:tc>
                <a:extLst>
                  <a:ext uri="{0D108BD9-81ED-4DB2-BD59-A6C34878D82A}">
                    <a16:rowId xmlns:a16="http://schemas.microsoft.com/office/drawing/2014/main" val="259288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6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EDDE-460A-43C5-BDAB-532CBB87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BREaKPOINT</a:t>
            </a:r>
            <a:r>
              <a:rPr lang="sl-SI" dirty="0"/>
              <a:t> (</a:t>
            </a:r>
            <a:r>
              <a:rPr lang="sl-SI" dirty="0" err="1"/>
              <a:t>prekinitvEne</a:t>
            </a:r>
            <a:r>
              <a:rPr lang="sl-SI" dirty="0"/>
              <a:t> točke)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6FF8-F1C0-4748-95A4-441AC155E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Izbrani ukaz si shrani v spomin, na to mesto pa zapiše:</a:t>
            </a:r>
          </a:p>
          <a:p>
            <a:pPr lvl="1"/>
            <a:r>
              <a:rPr lang="sl-SI" dirty="0"/>
              <a:t>poseben ukaz (na x86 je to INT 3)</a:t>
            </a:r>
          </a:p>
          <a:p>
            <a:pPr lvl="1"/>
            <a:r>
              <a:rPr lang="sl-SI" dirty="0"/>
              <a:t>nedefinirano kodo (npr. pri ARM v ta namen rezervirane posebne kode, ki so v dokumentaciji označene kot nedefinirane, da se lahko uporabljajo v ta namen)</a:t>
            </a:r>
          </a:p>
          <a:p>
            <a:endParaRPr lang="sl-SI" dirty="0"/>
          </a:p>
          <a:p>
            <a:r>
              <a:rPr lang="sl-SI" dirty="0"/>
              <a:t>V </a:t>
            </a:r>
            <a:r>
              <a:rPr lang="sl-SI" dirty="0" err="1"/>
              <a:t>gdb</a:t>
            </a:r>
            <a:r>
              <a:rPr lang="sl-SI" dirty="0"/>
              <a:t> lahko prekinitveno točko nastavimo z ukazom 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br</a:t>
            </a:r>
            <a:r>
              <a:rPr lang="sl-SI" dirty="0"/>
              <a:t> *ADDRESS.</a:t>
            </a:r>
          </a:p>
        </p:txBody>
      </p:sp>
    </p:spTree>
    <p:extLst>
      <p:ext uri="{BB962C8B-B14F-4D97-AF65-F5344CB8AC3E}">
        <p14:creationId xmlns:p14="http://schemas.microsoft.com/office/powerpoint/2010/main" val="907681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50B84-8CB5-4E78-AFC4-4E515B38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1311-F5FD-4565-961E-FDE71F9C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64990"/>
          </a:xfrm>
        </p:spPr>
        <p:txBody>
          <a:bodyPr>
            <a:normAutofit fontScale="92500" lnSpcReduction="10000"/>
          </a:bodyPr>
          <a:lstStyle/>
          <a:p>
            <a:r>
              <a:rPr lang="sl-SI" dirty="0"/>
              <a:t>Sprožijo se, ko procesor ne more normalno delovati zaradi napake ali napačnih podatkov. </a:t>
            </a:r>
          </a:p>
          <a:p>
            <a:r>
              <a:rPr lang="sl-SI" dirty="0"/>
              <a:t>Past se lahko obravnava podobno kot prekinitev - sprožijo se enaki mehanizmi:</a:t>
            </a:r>
          </a:p>
          <a:p>
            <a:pPr lvl="1"/>
            <a:r>
              <a:rPr lang="sl-SI" dirty="0" err="1"/>
              <a:t>push</a:t>
            </a:r>
            <a:r>
              <a:rPr lang="sl-SI" dirty="0"/>
              <a:t> vseh registrov na </a:t>
            </a:r>
            <a:r>
              <a:rPr lang="sl-SI" dirty="0" err="1"/>
              <a:t>stack</a:t>
            </a:r>
            <a:endParaRPr lang="sl-SI" dirty="0"/>
          </a:p>
          <a:p>
            <a:pPr lvl="1"/>
            <a:r>
              <a:rPr lang="sl-SI" dirty="0"/>
              <a:t>izvajanje prekinitvenega servisnega podprograma</a:t>
            </a:r>
          </a:p>
          <a:p>
            <a:pPr lvl="1"/>
            <a:r>
              <a:rPr lang="sl-SI" dirty="0"/>
              <a:t>...</a:t>
            </a:r>
          </a:p>
          <a:p>
            <a:pPr lvl="1"/>
            <a:r>
              <a:rPr lang="sl-SI" dirty="0"/>
              <a:t> le da jo sproži programska oprema namesto strojne. </a:t>
            </a:r>
          </a:p>
          <a:p>
            <a:r>
              <a:rPr lang="sl-SI" dirty="0"/>
              <a:t>Primeri sprožitve pasti:</a:t>
            </a:r>
          </a:p>
          <a:p>
            <a:pPr lvl="1"/>
            <a:r>
              <a:rPr lang="sl-SI" dirty="0"/>
              <a:t>deljenje z 0</a:t>
            </a:r>
          </a:p>
          <a:p>
            <a:pPr lvl="1"/>
            <a:r>
              <a:rPr lang="sl-SI" dirty="0" err="1"/>
              <a:t>breakpoint</a:t>
            </a:r>
            <a:endParaRPr lang="sl-SI" dirty="0"/>
          </a:p>
          <a:p>
            <a:pPr lvl="1"/>
            <a:r>
              <a:rPr lang="sl-SI" dirty="0"/>
              <a:t>neznan ukaz</a:t>
            </a:r>
          </a:p>
        </p:txBody>
      </p:sp>
    </p:spTree>
    <p:extLst>
      <p:ext uri="{BB962C8B-B14F-4D97-AF65-F5344CB8AC3E}">
        <p14:creationId xmlns:p14="http://schemas.microsoft.com/office/powerpoint/2010/main" val="69320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077A-6C22-4AEF-A71C-5A44D6C8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PASTI – INT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00B-430A-47F2-80D5-CF004C2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316094" cy="3664990"/>
          </a:xfrm>
        </p:spPr>
        <p:txBody>
          <a:bodyPr>
            <a:normAutofit fontScale="92500" lnSpcReduction="20000"/>
          </a:bodyPr>
          <a:lstStyle/>
          <a:p>
            <a:r>
              <a:rPr lang="sl-SI" dirty="0"/>
              <a:t>Večina CPE ima posebne ukaze za proženje pasti za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/>
              <a:t>Na x86 arhitekturi je to ukaz INT 3</a:t>
            </a:r>
          </a:p>
          <a:p>
            <a:r>
              <a:rPr lang="sl-SI" dirty="0"/>
              <a:t>Sam ukaz INT X sproži programsko prekinitev, kjer X predstavlja </a:t>
            </a:r>
            <a:r>
              <a:rPr lang="sl-SI" dirty="0" err="1"/>
              <a:t>prekinitiev</a:t>
            </a:r>
            <a:r>
              <a:rPr lang="sl-SI" dirty="0"/>
              <a:t>, ki naj se sproži (0-255). </a:t>
            </a:r>
          </a:p>
          <a:p>
            <a:pPr lvl="1"/>
            <a:r>
              <a:rPr lang="sl-SI" dirty="0"/>
              <a:t>Npr., ukaz INT 0x21 (33 v desetiškem sistemu) bo PC nastavil na 34. vektor v prekinitveni tabeli</a:t>
            </a:r>
          </a:p>
          <a:p>
            <a:r>
              <a:rPr lang="sl-SI" dirty="0"/>
              <a:t>Ene izmed bolj znanih prekinitev na x86 so:</a:t>
            </a:r>
          </a:p>
          <a:p>
            <a:pPr lvl="1"/>
            <a:r>
              <a:rPr lang="sl-SI" dirty="0"/>
              <a:t>INT 0x21 - MS-DOS API </a:t>
            </a:r>
            <a:r>
              <a:rPr lang="sl-SI" dirty="0" err="1"/>
              <a:t>call</a:t>
            </a:r>
            <a:endParaRPr lang="sl-SI" dirty="0"/>
          </a:p>
          <a:p>
            <a:pPr lvl="1"/>
            <a:r>
              <a:rPr lang="sl-SI" dirty="0"/>
              <a:t>INT 0x80 - </a:t>
            </a:r>
            <a:r>
              <a:rPr lang="sl-SI" dirty="0" err="1"/>
              <a:t>Unix</a:t>
            </a:r>
            <a:r>
              <a:rPr lang="sl-SI" dirty="0"/>
              <a:t> sistemski klic</a:t>
            </a:r>
          </a:p>
          <a:p>
            <a:pPr lvl="1"/>
            <a:r>
              <a:rPr lang="sl-SI" dirty="0"/>
              <a:t>INT 3 – Namenjen razhroščevalnikom. </a:t>
            </a:r>
          </a:p>
          <a:p>
            <a:pPr lvl="2"/>
            <a:r>
              <a:rPr lang="sl-SI" dirty="0"/>
              <a:t>Zapiše se le z enim bajtom - njegov </a:t>
            </a:r>
            <a:r>
              <a:rPr lang="sl-SI" dirty="0" err="1"/>
              <a:t>opcode</a:t>
            </a:r>
            <a:r>
              <a:rPr lang="sl-SI" dirty="0"/>
              <a:t> je 0xCC, čeprav se načeloma INT X zapiše z dvema bajtoma, torej 0xCD 0x03. Ker so nekateri ukazi na x86 lahko dolgi samo en bajt, s tem ob nastavitvi prekinitvene točke ne povozimo še drugih ukazov.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572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5D22-8F0C-42AA-9238-C5D85D36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Izvedba BREAKPOINTA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FC86-E467-4CDA-9BA9-E21D8169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861770" cy="3544220"/>
          </a:xfrm>
        </p:spPr>
        <p:txBody>
          <a:bodyPr>
            <a:normAutofit/>
          </a:bodyPr>
          <a:lstStyle/>
          <a:p>
            <a:r>
              <a:rPr lang="sl-SI" dirty="0"/>
              <a:t>Ko CPE sproži past in pokliče OS, </a:t>
            </a:r>
            <a:r>
              <a:rPr lang="sl-SI" dirty="0" err="1"/>
              <a:t>debugger</a:t>
            </a:r>
            <a:r>
              <a:rPr lang="sl-SI" dirty="0"/>
              <a:t>:</a:t>
            </a:r>
          </a:p>
          <a:p>
            <a:pPr marL="342900" indent="-342900">
              <a:buAutoNum type="arabicPeriod"/>
            </a:pPr>
            <a:r>
              <a:rPr lang="sl-SI" dirty="0"/>
              <a:t>Zamenja past (INT 3) z prvotnim ukazom na tistem mestu</a:t>
            </a:r>
          </a:p>
          <a:p>
            <a:pPr marL="342900" indent="-342900">
              <a:buAutoNum type="arabicPeriod"/>
            </a:pPr>
            <a:r>
              <a:rPr lang="sl-SI" dirty="0"/>
              <a:t>PC zmanjša za 1, ker se je po izvedbi pasti premaknil za eno predaleč</a:t>
            </a:r>
          </a:p>
          <a:p>
            <a:pPr marL="342900" indent="-342900">
              <a:buAutoNum type="arabicPeriod"/>
            </a:pPr>
            <a:r>
              <a:rPr lang="sl-SI" dirty="0"/>
              <a:t>Poda nadzor uporabniku, in ta lahko vidi vrednosti spremenljivk, klicni sklad, itd.</a:t>
            </a:r>
          </a:p>
          <a:p>
            <a:pPr marL="342900" indent="-342900">
              <a:buAutoNum type="arabicPeriod"/>
            </a:pPr>
            <a:r>
              <a:rPr lang="sl-SI" dirty="0"/>
              <a:t>Če uporabnik ne odstrani prekinitvene točke na tem mestu, razhroščevalnik na to mesto past spet doda. </a:t>
            </a:r>
          </a:p>
          <a:p>
            <a:pPr marL="228600" lvl="1" indent="0">
              <a:buNone/>
            </a:pPr>
            <a:r>
              <a:rPr lang="sl-SI" dirty="0"/>
              <a:t>(Ker mora najprej izvesti še ta ukaz, jo najprej doda na naslednji ukaz, se s tem pri naslednjem ukazu ustavi, in jo zdaj nastavi na pravi ukaz, naslednjega pa spet nadomesti s </a:t>
            </a:r>
            <a:r>
              <a:rPr lang="sl-SI" dirty="0" err="1"/>
              <a:t>provtno</a:t>
            </a:r>
            <a:r>
              <a:rPr lang="sl-SI" dirty="0"/>
              <a:t> kodo in izvede).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5257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E022-6309-4C86-9930-0117CA88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Pregled predstavitve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C4D9-F2EA-4BFD-AD2D-1FBB0FD0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Pregled razhroščevalnikov</a:t>
            </a:r>
          </a:p>
          <a:p>
            <a:pPr lvl="1"/>
            <a:r>
              <a:rPr lang="sl-SI" dirty="0"/>
              <a:t>Opis</a:t>
            </a:r>
          </a:p>
          <a:p>
            <a:pPr lvl="1"/>
            <a:r>
              <a:rPr lang="sl-SI" dirty="0"/>
              <a:t>Tipi</a:t>
            </a:r>
          </a:p>
          <a:p>
            <a:pPr lvl="1"/>
            <a:r>
              <a:rPr lang="sl-SI" dirty="0"/>
              <a:t>Funkcionalnosti</a:t>
            </a:r>
          </a:p>
          <a:p>
            <a:pPr lvl="1"/>
            <a:r>
              <a:rPr lang="sl-SI" dirty="0"/>
              <a:t>Primeri</a:t>
            </a:r>
          </a:p>
          <a:p>
            <a:pPr lvl="2"/>
            <a:r>
              <a:rPr lang="sl-SI" dirty="0"/>
              <a:t>GDB</a:t>
            </a:r>
          </a:p>
          <a:p>
            <a:r>
              <a:rPr lang="sl-SI" dirty="0"/>
              <a:t>Delovanje razhroščevalnikov</a:t>
            </a:r>
          </a:p>
        </p:txBody>
      </p:sp>
    </p:spTree>
    <p:extLst>
      <p:ext uri="{BB962C8B-B14F-4D97-AF65-F5344CB8AC3E}">
        <p14:creationId xmlns:p14="http://schemas.microsoft.com/office/powerpoint/2010/main" val="3568211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07B1-EC3A-4938-9444-14990463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 – izvedba </a:t>
            </a:r>
            <a:r>
              <a:rPr lang="sl-SI" dirty="0" err="1"/>
              <a:t>breakpointa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5313-8551-41DF-99E6-8E021B235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examples</a:t>
            </a:r>
            <a:r>
              <a:rPr lang="sl-SI" dirty="0"/>
              <a:t>/</a:t>
            </a:r>
            <a:r>
              <a:rPr lang="en-GB" dirty="0"/>
              <a:t>ptrace_setting_breakpoint_example.md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01041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5090-2610-43A4-A4F4-7C7AFBB4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conditional</a:t>
            </a:r>
            <a:r>
              <a:rPr lang="sl-SI" dirty="0"/>
              <a:t>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21904-1188-4012-B0C4-2564BB006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Izvedejo se le ob izpolnitvi danih pogojev</a:t>
            </a:r>
          </a:p>
          <a:p>
            <a:r>
              <a:rPr lang="sl-SI" dirty="0"/>
              <a:t>Navadne prekinitvene točke, nato pa preveri, če se pogoji ujemajo danim podatkom, in le v tem primeru poda nadzor uporabniku</a:t>
            </a:r>
          </a:p>
          <a:p>
            <a:r>
              <a:rPr lang="sl-SI" dirty="0"/>
              <a:t>Počasno za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…</a:t>
            </a:r>
          </a:p>
          <a:p>
            <a:pPr lvl="1"/>
            <a:r>
              <a:rPr lang="sl-SI" dirty="0"/>
              <a:t>prenos iz ciljne naprave na uporabnikovo napravo predstavlja veliko </a:t>
            </a:r>
            <a:r>
              <a:rPr lang="sl-SI" dirty="0" err="1"/>
              <a:t>overheada</a:t>
            </a:r>
            <a:r>
              <a:rPr lang="sl-SI" dirty="0"/>
              <a:t>, zato lahko pogoje preko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stuba</a:t>
            </a:r>
            <a:r>
              <a:rPr lang="sl-SI" dirty="0"/>
              <a:t> preverimo kar na ciljni napravi, ali pa uporabimo </a:t>
            </a:r>
            <a:r>
              <a:rPr lang="sl-SI" dirty="0" err="1"/>
              <a:t>interpreter</a:t>
            </a:r>
            <a:r>
              <a:rPr lang="sl-SI" dirty="0"/>
              <a:t>, naložen kot deljen objekt znotraj ciljnega programa.</a:t>
            </a:r>
          </a:p>
        </p:txBody>
      </p:sp>
    </p:spTree>
    <p:extLst>
      <p:ext uri="{BB962C8B-B14F-4D97-AF65-F5344CB8AC3E}">
        <p14:creationId xmlns:p14="http://schemas.microsoft.com/office/powerpoint/2010/main" val="296576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2541-AB65-4737-9B7F-842B7E8D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software </a:t>
            </a:r>
            <a:r>
              <a:rPr lang="sl-SI" dirty="0" err="1"/>
              <a:t>breakpoints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BB39-9EB3-47BD-AB6D-80BBC765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To, kar smo si pogledali do zdaj</a:t>
            </a:r>
          </a:p>
          <a:p>
            <a:r>
              <a:rPr lang="sl-SI" dirty="0"/>
              <a:t>Ni omejitve v </a:t>
            </a:r>
            <a:r>
              <a:rPr lang="sl-SI" dirty="0" err="1"/>
              <a:t>števillu</a:t>
            </a:r>
            <a:endParaRPr lang="sl-SI" dirty="0"/>
          </a:p>
          <a:p>
            <a:r>
              <a:rPr lang="sl-SI" dirty="0"/>
              <a:t>Potrebujemo spremeniti program</a:t>
            </a:r>
          </a:p>
          <a:p>
            <a:pPr lvl="1"/>
            <a:r>
              <a:rPr lang="sl-SI" dirty="0"/>
              <a:t>lahko je nevarno</a:t>
            </a:r>
          </a:p>
          <a:p>
            <a:pPr lvl="1"/>
            <a:r>
              <a:rPr lang="sl-SI" dirty="0" err="1"/>
              <a:t>memory</a:t>
            </a:r>
            <a:r>
              <a:rPr lang="sl-SI" dirty="0"/>
              <a:t> </a:t>
            </a:r>
            <a:r>
              <a:rPr lang="sl-SI" dirty="0" err="1"/>
              <a:t>write</a:t>
            </a:r>
            <a:r>
              <a:rPr lang="sl-SI" dirty="0"/>
              <a:t> </a:t>
            </a:r>
            <a:r>
              <a:rPr lang="sl-SI" dirty="0" err="1"/>
              <a:t>access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99304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6DA7-C27C-4D9E-B1EC-858AD0D0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55E6F-2B7A-4184-BA9C-66B716EE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strojna oprema lahko pomaga</a:t>
            </a:r>
          </a:p>
          <a:p>
            <a:pPr lvl="1"/>
            <a:r>
              <a:rPr lang="sl-SI" dirty="0" err="1"/>
              <a:t>razhroščevanje</a:t>
            </a:r>
            <a:r>
              <a:rPr lang="sl-SI" dirty="0"/>
              <a:t> z ustavljanjem procesorja (</a:t>
            </a:r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enostavno izvajanje korak za korakom (</a:t>
            </a:r>
            <a:r>
              <a:rPr lang="sl-SI" dirty="0" err="1"/>
              <a:t>single</a:t>
            </a:r>
            <a:r>
              <a:rPr lang="sl-SI" dirty="0"/>
              <a:t> </a:t>
            </a:r>
            <a:r>
              <a:rPr lang="sl-SI" dirty="0" err="1"/>
              <a:t>stepping</a:t>
            </a:r>
            <a:r>
              <a:rPr lang="sl-SI" dirty="0"/>
              <a:t>)</a:t>
            </a:r>
          </a:p>
          <a:p>
            <a:pPr lvl="1"/>
            <a:r>
              <a:rPr lang="sl-SI" dirty="0"/>
              <a:t>strojna podpora za </a:t>
            </a:r>
            <a:r>
              <a:rPr lang="sl-SI" dirty="0" err="1"/>
              <a:t>breakpointe</a:t>
            </a:r>
            <a:r>
              <a:rPr lang="sl-SI" dirty="0"/>
              <a:t> in </a:t>
            </a:r>
            <a:r>
              <a:rPr lang="sl-SI" dirty="0" err="1"/>
              <a:t>watchpointe</a:t>
            </a:r>
            <a:endParaRPr lang="sl-SI" dirty="0"/>
          </a:p>
          <a:p>
            <a:r>
              <a:rPr lang="sl-SI" dirty="0"/>
              <a:t>drago glede na prostor na siliciju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75856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8061-4021-44DC-82D8-61666F34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hardware </a:t>
            </a:r>
            <a:r>
              <a:rPr lang="sl-SI" dirty="0" err="1"/>
              <a:t>breakpoint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191E-2727-446A-B94D-63C86B2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komparator</a:t>
            </a:r>
            <a:r>
              <a:rPr lang="sl-SI" dirty="0"/>
              <a:t>, ki spremlja PC in primerja z programsko vneseno vrednostjo</a:t>
            </a:r>
          </a:p>
          <a:p>
            <a:r>
              <a:rPr lang="sl-SI" dirty="0"/>
              <a:t>če se ujema, </a:t>
            </a:r>
            <a:r>
              <a:rPr lang="sl-SI" dirty="0" err="1"/>
              <a:t>fetch</a:t>
            </a:r>
            <a:r>
              <a:rPr lang="sl-SI" dirty="0"/>
              <a:t> </a:t>
            </a:r>
            <a:r>
              <a:rPr lang="sl-SI" dirty="0" err="1"/>
              <a:t>exception</a:t>
            </a:r>
            <a:r>
              <a:rPr lang="sl-SI" dirty="0"/>
              <a:t> -&gt; SIGSEV ali SIGTRAP </a:t>
            </a:r>
          </a:p>
          <a:p>
            <a:r>
              <a:rPr lang="sl-SI" dirty="0"/>
              <a:t>lahko dostopamo s posebnimi ukazi</a:t>
            </a:r>
          </a:p>
          <a:p>
            <a:r>
              <a:rPr lang="sl-SI" dirty="0"/>
              <a:t>omejeni (na x86 npr. 4) </a:t>
            </a:r>
          </a:p>
        </p:txBody>
      </p:sp>
    </p:spTree>
    <p:extLst>
      <p:ext uri="{BB962C8B-B14F-4D97-AF65-F5344CB8AC3E}">
        <p14:creationId xmlns:p14="http://schemas.microsoft.com/office/powerpoint/2010/main" val="341844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BE2B-6CE2-4054-9B2E-AA715440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watchpoint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A4A8-0F0F-4C35-B8BD-0F8F774C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Prekinitvene točke v spominu</a:t>
            </a:r>
          </a:p>
          <a:p>
            <a:r>
              <a:rPr lang="sl-SI" dirty="0"/>
              <a:t>Pisanje, branje, ali oboje</a:t>
            </a:r>
          </a:p>
          <a:p>
            <a:r>
              <a:rPr lang="sl-SI" dirty="0" err="1"/>
              <a:t>Komparator</a:t>
            </a:r>
            <a:r>
              <a:rPr lang="sl-SI" dirty="0"/>
              <a:t>, ki spremlja vodilo z naslovom dostopa do spomina</a:t>
            </a:r>
          </a:p>
        </p:txBody>
      </p:sp>
    </p:spTree>
    <p:extLst>
      <p:ext uri="{BB962C8B-B14F-4D97-AF65-F5344CB8AC3E}">
        <p14:creationId xmlns:p14="http://schemas.microsoft.com/office/powerpoint/2010/main" val="2777948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E52F-D430-46AB-BC14-AA30F0E9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JTAG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30E5A-ADEB-41D7-9F0A-EA556FBE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 vgrajenih sistemih poznamo več načinov, kako </a:t>
            </a:r>
            <a:r>
              <a:rPr lang="sl-SI" dirty="0" err="1"/>
              <a:t>razhroščevati</a:t>
            </a:r>
            <a:endParaRPr lang="sl-SI" dirty="0"/>
          </a:p>
          <a:p>
            <a:r>
              <a:rPr lang="sl-SI" dirty="0"/>
              <a:t>posebni protokoli za </a:t>
            </a:r>
            <a:r>
              <a:rPr lang="sl-SI" dirty="0" err="1"/>
              <a:t>debugganje</a:t>
            </a:r>
            <a:endParaRPr lang="sl-SI" dirty="0"/>
          </a:p>
          <a:p>
            <a:r>
              <a:rPr lang="sl-SI" dirty="0"/>
              <a:t>posebne komponente</a:t>
            </a:r>
          </a:p>
        </p:txBody>
      </p:sp>
    </p:spTree>
    <p:extLst>
      <p:ext uri="{BB962C8B-B14F-4D97-AF65-F5344CB8AC3E}">
        <p14:creationId xmlns:p14="http://schemas.microsoft.com/office/powerpoint/2010/main" val="3354056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CD6F-B8B0-4D9C-9A4C-3F306942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Halting</a:t>
            </a:r>
            <a:r>
              <a:rPr lang="sl-SI" dirty="0"/>
              <a:t> mode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F79B-8C01-4B9B-B713-68C65B2D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Procesor ustavi izvajanje, ustavi uro</a:t>
            </a:r>
          </a:p>
          <a:p>
            <a:r>
              <a:rPr lang="sl-SI" dirty="0"/>
              <a:t>DMA, RTC, še vedno teče</a:t>
            </a:r>
          </a:p>
          <a:p>
            <a:r>
              <a:rPr lang="sl-SI" dirty="0"/>
              <a:t>Preko posebnega kanala lahko dostopamo do cevovoda in vstavljamo ukaze</a:t>
            </a:r>
          </a:p>
          <a:p>
            <a:r>
              <a:rPr lang="sl-SI" dirty="0"/>
              <a:t>Lahko dostopamo do posebnih sistemskih registrov</a:t>
            </a:r>
          </a:p>
          <a:p>
            <a:r>
              <a:rPr lang="sl-SI" dirty="0"/>
              <a:t>Do spomina lahko dostopamo z </a:t>
            </a:r>
            <a:r>
              <a:rPr lang="sl-SI" dirty="0" err="1"/>
              <a:t>load</a:t>
            </a:r>
            <a:r>
              <a:rPr lang="sl-SI" dirty="0"/>
              <a:t> in store ukazi -&gt; čez predpomnilnik, pravilne vrednosti spremenljivk</a:t>
            </a:r>
          </a:p>
          <a:p>
            <a:r>
              <a:rPr lang="sl-SI" dirty="0"/>
              <a:t>Veliko dela z pravilnim nadziranjem cevovoda, predpomnilnika…</a:t>
            </a:r>
          </a:p>
          <a:p>
            <a:r>
              <a:rPr lang="sl-SI" dirty="0"/>
              <a:t>Lahko pa dostopamo direktno na vodilo, a lahko dobimo napačne vrednosti zaradi predpomnilnika</a:t>
            </a:r>
          </a:p>
        </p:txBody>
      </p:sp>
    </p:spTree>
    <p:extLst>
      <p:ext uri="{BB962C8B-B14F-4D97-AF65-F5344CB8AC3E}">
        <p14:creationId xmlns:p14="http://schemas.microsoft.com/office/powerpoint/2010/main" val="2016166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3118-7FD1-4B91-88EA-4C8DBA0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Debug</a:t>
            </a:r>
            <a:r>
              <a:rPr lang="sl-SI" dirty="0"/>
              <a:t> </a:t>
            </a:r>
            <a:r>
              <a:rPr lang="sl-SI" dirty="0" err="1"/>
              <a:t>information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352C-5DA8-4F94-B027-0DDE82C5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</a:t>
            </a:r>
            <a:r>
              <a:rPr lang="sl-SI" dirty="0" err="1"/>
              <a:t>razhroščevanje</a:t>
            </a:r>
            <a:r>
              <a:rPr lang="sl-SI" dirty="0"/>
              <a:t> v višjih jezikih potrebujemo preslikavo iz izvorne kode v strojno kodo</a:t>
            </a:r>
          </a:p>
          <a:p>
            <a:r>
              <a:rPr lang="sl-SI" dirty="0"/>
              <a:t>Potrebujemo dodatne informacije, o funkcijah, spremenljivkah…</a:t>
            </a:r>
          </a:p>
        </p:txBody>
      </p:sp>
    </p:spTree>
    <p:extLst>
      <p:ext uri="{BB962C8B-B14F-4D97-AF65-F5344CB8AC3E}">
        <p14:creationId xmlns:p14="http://schemas.microsoft.com/office/powerpoint/2010/main" val="27253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0AB1-ACCB-49E7-B41E-BB3E9D1B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DWARF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C410E-54C1-4756-A80E-27D7E119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Dodatne informacije v datoteki ELF</a:t>
            </a:r>
          </a:p>
          <a:p>
            <a:r>
              <a:rPr lang="sl-SI" dirty="0"/>
              <a:t>Primer: examples/dwarf_debug_info.md</a:t>
            </a:r>
          </a:p>
          <a:p>
            <a:r>
              <a:rPr lang="sl-SI" dirty="0"/>
              <a:t>Optimizacija še vedno lahko prinese veliko težav</a:t>
            </a:r>
          </a:p>
        </p:txBody>
      </p:sp>
    </p:spTree>
    <p:extLst>
      <p:ext uri="{BB962C8B-B14F-4D97-AF65-F5344CB8AC3E}">
        <p14:creationId xmlns:p14="http://schemas.microsoft.com/office/powerpoint/2010/main" val="40253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625-22F1-470E-8AC0-FAE6205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Opis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9-40EB-4BAA-87A8-66897D7AD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program, s katerim testiramo ali </a:t>
            </a:r>
            <a:r>
              <a:rPr lang="sl-SI" b="1" dirty="0" err="1"/>
              <a:t>razhroščujemo</a:t>
            </a:r>
            <a:r>
              <a:rPr lang="sl-SI" b="1" dirty="0"/>
              <a:t> drug ("ciljni") program</a:t>
            </a:r>
            <a:endParaRPr lang="en-GB" b="1" dirty="0"/>
          </a:p>
          <a:p>
            <a:r>
              <a:rPr lang="en-GB" dirty="0"/>
              <a:t>o</a:t>
            </a:r>
            <a:r>
              <a:rPr lang="sl-SI" dirty="0" err="1"/>
              <a:t>mogočajo</a:t>
            </a:r>
            <a:r>
              <a:rPr lang="en-GB" dirty="0"/>
              <a:t>:</a:t>
            </a:r>
          </a:p>
          <a:p>
            <a:pPr lvl="1"/>
            <a:r>
              <a:rPr lang="sl-SI" dirty="0"/>
              <a:t> spremljanje poteka izvajanja ciljnega programa </a:t>
            </a:r>
            <a:endParaRPr lang="en-GB" dirty="0"/>
          </a:p>
          <a:p>
            <a:pPr lvl="1"/>
            <a:r>
              <a:rPr lang="sl-SI" dirty="0"/>
              <a:t>ob katerikoli točki </a:t>
            </a:r>
            <a:r>
              <a:rPr lang="en-GB" dirty="0"/>
              <a:t>la</a:t>
            </a:r>
            <a:r>
              <a:rPr lang="sl-SI" dirty="0"/>
              <a:t>h</a:t>
            </a:r>
            <a:r>
              <a:rPr lang="en-GB" dirty="0" err="1"/>
              <a:t>ko</a:t>
            </a:r>
            <a:r>
              <a:rPr lang="en-GB" dirty="0"/>
              <a:t> programmer </a:t>
            </a:r>
            <a:r>
              <a:rPr lang="sl-SI" dirty="0"/>
              <a:t>ustavi program ter pogleda stanje programa in preveri pravilnost njegovega delovanja.</a:t>
            </a:r>
          </a:p>
          <a:p>
            <a:r>
              <a:rPr lang="sl-SI" dirty="0"/>
              <a:t>lahko uporabljajo tudi </a:t>
            </a:r>
            <a:r>
              <a:rPr lang="sl-SI" dirty="0" err="1"/>
              <a:t>instruction</a:t>
            </a:r>
            <a:r>
              <a:rPr lang="sl-SI" dirty="0"/>
              <a:t> set simulator</a:t>
            </a:r>
          </a:p>
        </p:txBody>
      </p:sp>
    </p:spTree>
    <p:extLst>
      <p:ext uri="{BB962C8B-B14F-4D97-AF65-F5344CB8AC3E}">
        <p14:creationId xmlns:p14="http://schemas.microsoft.com/office/powerpoint/2010/main" val="249526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43B9-34BB-4912-9B19-F392D4C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CALL STACK (BACKTRACE)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6BAC-C2F1-441F-804F-FAEFDF5D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5285347" cy="3101983"/>
          </a:xfrm>
        </p:spPr>
        <p:txBody>
          <a:bodyPr/>
          <a:lstStyle/>
          <a:p>
            <a:r>
              <a:rPr lang="sl-SI" dirty="0" err="1"/>
              <a:t>Stack</a:t>
            </a:r>
            <a:r>
              <a:rPr lang="sl-SI" dirty="0"/>
              <a:t> </a:t>
            </a:r>
            <a:r>
              <a:rPr lang="sl-SI" dirty="0" err="1"/>
              <a:t>unwinding</a:t>
            </a:r>
            <a:endParaRPr lang="sl-SI" dirty="0"/>
          </a:p>
          <a:p>
            <a:r>
              <a:rPr lang="sl-SI" dirty="0"/>
              <a:t>Z uporabo Frame </a:t>
            </a:r>
            <a:r>
              <a:rPr lang="sl-SI" dirty="0" err="1"/>
              <a:t>Pointerjev</a:t>
            </a:r>
            <a:r>
              <a:rPr lang="sl-SI" dirty="0"/>
              <a:t> lahko dobimo informacije o klicih funkcije do trenutne vrstice</a:t>
            </a:r>
          </a:p>
          <a:p>
            <a:r>
              <a:rPr lang="sl-SI" dirty="0"/>
              <a:t>Pri pretirani optimizaciji spet lahko pride do težav</a:t>
            </a:r>
          </a:p>
          <a:p>
            <a:r>
              <a:rPr lang="sl-SI" dirty="0"/>
              <a:t>(</a:t>
            </a:r>
            <a:r>
              <a:rPr lang="sl-SI" dirty="0" err="1"/>
              <a:t>gdb</a:t>
            </a:r>
            <a:r>
              <a:rPr lang="sl-SI" dirty="0"/>
              <a:t>) </a:t>
            </a:r>
            <a:r>
              <a:rPr lang="sl-SI" dirty="0" err="1"/>
              <a:t>bt</a:t>
            </a:r>
            <a:endParaRPr lang="sl-S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F417-0B5A-4271-913F-DF0D25B8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68" y="2518913"/>
            <a:ext cx="3270661" cy="3684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1BD56-050C-4220-9094-9F5CE79AE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493" y="4935297"/>
            <a:ext cx="4402265" cy="126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71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E0DF-9E8E-424A-8C70-D2E0F879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F9D16-4614-4497-95DE-3E57EC42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730162" cy="3768507"/>
          </a:xfrm>
        </p:spPr>
        <p:txBody>
          <a:bodyPr>
            <a:normAutofit fontScale="85000" lnSpcReduction="20000"/>
          </a:bodyPr>
          <a:lstStyle/>
          <a:p>
            <a:r>
              <a:rPr lang="sl-SI" dirty="0"/>
              <a:t>Jonathan B. Rosenberg. How </a:t>
            </a:r>
            <a:r>
              <a:rPr lang="sl-SI" dirty="0" err="1"/>
              <a:t>Debuggers</a:t>
            </a:r>
            <a:r>
              <a:rPr lang="sl-SI" dirty="0"/>
              <a:t> </a:t>
            </a:r>
            <a:r>
              <a:rPr lang="sl-SI" dirty="0" err="1"/>
              <a:t>Work</a:t>
            </a:r>
            <a:r>
              <a:rPr lang="sl-SI" dirty="0"/>
              <a:t>: </a:t>
            </a:r>
            <a:r>
              <a:rPr lang="sl-SI" dirty="0" err="1"/>
              <a:t>Algorithms</a:t>
            </a:r>
            <a:r>
              <a:rPr lang="sl-SI" dirty="0"/>
              <a:t>, Data </a:t>
            </a:r>
            <a:r>
              <a:rPr lang="sl-SI" dirty="0" err="1"/>
              <a:t>Structures</a:t>
            </a:r>
            <a:r>
              <a:rPr lang="sl-SI" dirty="0"/>
              <a:t>,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Architecture</a:t>
            </a:r>
            <a:r>
              <a:rPr lang="sl-SI" dirty="0"/>
              <a:t>. John </a:t>
            </a:r>
            <a:r>
              <a:rPr lang="sl-SI" dirty="0" err="1"/>
              <a:t>Wiley</a:t>
            </a:r>
            <a:r>
              <a:rPr lang="sl-SI" dirty="0"/>
              <a:t> &amp; </a:t>
            </a:r>
            <a:r>
              <a:rPr lang="sl-SI" dirty="0" err="1"/>
              <a:t>Sons</a:t>
            </a:r>
            <a:r>
              <a:rPr lang="sl-SI" dirty="0"/>
              <a:t>. ISBN 0-471-14966-7.</a:t>
            </a:r>
          </a:p>
          <a:p>
            <a:r>
              <a:rPr lang="sl-SI" dirty="0" err="1">
                <a:hlinkClick r:id="rId2"/>
              </a:rPr>
              <a:t>Debuggers</a:t>
            </a:r>
            <a:r>
              <a:rPr lang="sl-SI" dirty="0">
                <a:hlinkClick r:id="rId2"/>
              </a:rPr>
              <a:t> - </a:t>
            </a:r>
            <a:r>
              <a:rPr lang="sl-SI" dirty="0" err="1">
                <a:hlinkClick r:id="rId2"/>
              </a:rPr>
              <a:t>Wikipedia</a:t>
            </a:r>
            <a:endParaRPr lang="sl-SI" dirty="0"/>
          </a:p>
          <a:p>
            <a:r>
              <a:rPr lang="sl-SI" dirty="0">
                <a:hlinkClick r:id="rId3"/>
              </a:rPr>
              <a:t>How do </a:t>
            </a:r>
            <a:r>
              <a:rPr lang="sl-SI" dirty="0" err="1">
                <a:hlinkClick r:id="rId3"/>
              </a:rPr>
              <a:t>debuggers</a:t>
            </a:r>
            <a:r>
              <a:rPr lang="sl-SI" dirty="0">
                <a:hlinkClick r:id="rId3"/>
              </a:rPr>
              <a:t> (</a:t>
            </a:r>
            <a:r>
              <a:rPr lang="sl-SI" dirty="0" err="1">
                <a:hlinkClick r:id="rId3"/>
              </a:rPr>
              <a:t>really</a:t>
            </a:r>
            <a:r>
              <a:rPr lang="sl-SI" dirty="0">
                <a:hlinkClick r:id="rId3"/>
              </a:rPr>
              <a:t>) </a:t>
            </a:r>
            <a:r>
              <a:rPr lang="sl-SI" dirty="0" err="1">
                <a:hlinkClick r:id="rId3"/>
              </a:rPr>
              <a:t>work</a:t>
            </a:r>
            <a:r>
              <a:rPr lang="sl-SI" dirty="0"/>
              <a:t> - </a:t>
            </a:r>
            <a:r>
              <a:rPr lang="sl-SI" dirty="0">
                <a:hlinkClick r:id="rId4"/>
              </a:rPr>
              <a:t>Video</a:t>
            </a:r>
            <a:endParaRPr lang="sl-SI" dirty="0"/>
          </a:p>
          <a:p>
            <a:r>
              <a:rPr lang="sl-SI" dirty="0">
                <a:hlinkClick r:id="rId5"/>
              </a:rPr>
              <a:t>How </a:t>
            </a:r>
            <a:r>
              <a:rPr lang="sl-SI" dirty="0" err="1">
                <a:hlinkClick r:id="rId5"/>
              </a:rPr>
              <a:t>debuggers</a:t>
            </a:r>
            <a:r>
              <a:rPr lang="sl-SI" dirty="0">
                <a:hlinkClick r:id="rId5"/>
              </a:rPr>
              <a:t> </a:t>
            </a:r>
            <a:r>
              <a:rPr lang="sl-SI" dirty="0" err="1">
                <a:hlinkClick r:id="rId5"/>
              </a:rPr>
              <a:t>work</a:t>
            </a:r>
            <a:r>
              <a:rPr lang="sl-SI" dirty="0">
                <a:hlinkClick r:id="rId5"/>
              </a:rPr>
              <a:t> - Part 1</a:t>
            </a:r>
            <a:endParaRPr lang="sl-SI" dirty="0"/>
          </a:p>
          <a:p>
            <a:r>
              <a:rPr lang="sl-SI" dirty="0">
                <a:hlinkClick r:id="rId6"/>
              </a:rPr>
              <a:t>How </a:t>
            </a:r>
            <a:r>
              <a:rPr lang="sl-SI" dirty="0" err="1">
                <a:hlinkClick r:id="rId6"/>
              </a:rPr>
              <a:t>debuggers</a:t>
            </a:r>
            <a:r>
              <a:rPr lang="sl-SI" dirty="0">
                <a:hlinkClick r:id="rId6"/>
              </a:rPr>
              <a:t> </a:t>
            </a:r>
            <a:r>
              <a:rPr lang="sl-SI" dirty="0" err="1">
                <a:hlinkClick r:id="rId6"/>
              </a:rPr>
              <a:t>work</a:t>
            </a:r>
            <a:r>
              <a:rPr lang="sl-SI" dirty="0">
                <a:hlinkClick r:id="rId6"/>
              </a:rPr>
              <a:t> - Part 2 - </a:t>
            </a:r>
            <a:r>
              <a:rPr lang="sl-SI" dirty="0" err="1">
                <a:hlinkClick r:id="rId6"/>
              </a:rPr>
              <a:t>Breakpoints</a:t>
            </a:r>
            <a:endParaRPr lang="sl-SI" dirty="0"/>
          </a:p>
          <a:p>
            <a:r>
              <a:rPr lang="sl-SI" dirty="0">
                <a:hlinkClick r:id="rId7"/>
              </a:rPr>
              <a:t>How </a:t>
            </a:r>
            <a:r>
              <a:rPr lang="sl-SI" dirty="0" err="1">
                <a:hlinkClick r:id="rId7"/>
              </a:rPr>
              <a:t>debuggers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work</a:t>
            </a:r>
            <a:r>
              <a:rPr lang="sl-SI" dirty="0">
                <a:hlinkClick r:id="rId7"/>
              </a:rPr>
              <a:t> - Part 3 - </a:t>
            </a:r>
            <a:r>
              <a:rPr lang="sl-SI" dirty="0" err="1">
                <a:hlinkClick r:id="rId7"/>
              </a:rPr>
              <a:t>Debugging</a:t>
            </a:r>
            <a:r>
              <a:rPr lang="sl-SI" dirty="0">
                <a:hlinkClick r:id="rId7"/>
              </a:rPr>
              <a:t> </a:t>
            </a:r>
            <a:r>
              <a:rPr lang="sl-SI" dirty="0" err="1">
                <a:hlinkClick r:id="rId7"/>
              </a:rPr>
              <a:t>information</a:t>
            </a:r>
            <a:endParaRPr lang="sl-SI" dirty="0"/>
          </a:p>
          <a:p>
            <a:r>
              <a:rPr lang="sl-SI" dirty="0">
                <a:hlinkClick r:id="rId8"/>
              </a:rPr>
              <a:t>GDB </a:t>
            </a:r>
            <a:r>
              <a:rPr lang="sl-SI" dirty="0" err="1">
                <a:hlinkClick r:id="rId8"/>
              </a:rPr>
              <a:t>The</a:t>
            </a:r>
            <a:r>
              <a:rPr lang="sl-SI" dirty="0">
                <a:hlinkClick r:id="rId8"/>
              </a:rPr>
              <a:t> GNU Project </a:t>
            </a:r>
            <a:r>
              <a:rPr lang="sl-SI" dirty="0" err="1">
                <a:hlinkClick r:id="rId8"/>
              </a:rPr>
              <a:t>Debugger</a:t>
            </a:r>
            <a:endParaRPr lang="sl-SI" dirty="0"/>
          </a:p>
          <a:p>
            <a:r>
              <a:rPr lang="sl-SI" dirty="0">
                <a:hlinkClick r:id="rId9"/>
              </a:rPr>
              <a:t>GDB - </a:t>
            </a:r>
            <a:r>
              <a:rPr lang="sl-SI" dirty="0" err="1">
                <a:hlinkClick r:id="rId9"/>
              </a:rPr>
              <a:t>Wikipedia</a:t>
            </a:r>
            <a:endParaRPr lang="sl-SI" dirty="0"/>
          </a:p>
          <a:p>
            <a:r>
              <a:rPr lang="sl-SI" dirty="0">
                <a:hlinkClick r:id="rId10"/>
              </a:rPr>
              <a:t>man 2 </a:t>
            </a:r>
            <a:r>
              <a:rPr lang="sl-SI" dirty="0" err="1">
                <a:hlinkClick r:id="rId10"/>
              </a:rPr>
              <a:t>ptrace</a:t>
            </a:r>
            <a:endParaRPr lang="sl-SI" dirty="0"/>
          </a:p>
          <a:p>
            <a:r>
              <a:rPr lang="sl-SI" dirty="0">
                <a:hlinkClick r:id="rId11"/>
              </a:rPr>
              <a:t>INT (x86 </a:t>
            </a:r>
            <a:r>
              <a:rPr lang="sl-SI" dirty="0" err="1">
                <a:hlinkClick r:id="rId11"/>
              </a:rPr>
              <a:t>instruction</a:t>
            </a:r>
            <a:r>
              <a:rPr lang="sl-SI" dirty="0">
                <a:hlinkClick r:id="rId11"/>
              </a:rPr>
              <a:t>) - </a:t>
            </a:r>
            <a:r>
              <a:rPr lang="sl-SI" dirty="0" err="1">
                <a:hlinkClick r:id="rId11"/>
              </a:rPr>
              <a:t>Wikipedia</a:t>
            </a:r>
            <a:endParaRPr lang="sl-SI" dirty="0"/>
          </a:p>
          <a:p>
            <a:r>
              <a:rPr lang="sl-SI" dirty="0" err="1">
                <a:hlinkClick r:id="rId12"/>
              </a:rPr>
              <a:t>Writing</a:t>
            </a:r>
            <a:r>
              <a:rPr lang="sl-SI" dirty="0">
                <a:hlinkClick r:id="rId12"/>
              </a:rPr>
              <a:t> a </a:t>
            </a:r>
            <a:r>
              <a:rPr lang="sl-SI" dirty="0" err="1">
                <a:hlinkClick r:id="rId12"/>
              </a:rPr>
              <a:t>linux</a:t>
            </a:r>
            <a:r>
              <a:rPr lang="sl-SI" dirty="0">
                <a:hlinkClick r:id="rId12"/>
              </a:rPr>
              <a:t> </a:t>
            </a:r>
            <a:r>
              <a:rPr lang="sl-SI" dirty="0" err="1">
                <a:hlinkClick r:id="rId12"/>
              </a:rPr>
              <a:t>debugger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6240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7224-6CB0-4870-B43D-033A589C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TIPI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18F1-AB9C-4F4F-A6F6-FE8C7B78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/>
              <a:t>source-level</a:t>
            </a:r>
            <a:r>
              <a:rPr lang="sl-SI" dirty="0"/>
              <a:t> (simbolični)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</a:t>
            </a:r>
            <a:r>
              <a:rPr lang="sl-SI" dirty="0" err="1"/>
              <a:t>machine-level</a:t>
            </a:r>
            <a:r>
              <a:rPr lang="sl-SI" dirty="0"/>
              <a:t> </a:t>
            </a:r>
            <a:r>
              <a:rPr lang="sl-SI" dirty="0" err="1"/>
              <a:t>debugger</a:t>
            </a:r>
            <a:endParaRPr lang="sl-SI" dirty="0"/>
          </a:p>
          <a:p>
            <a:pPr lvl="1"/>
            <a:r>
              <a:rPr lang="sl-SI" dirty="0"/>
              <a:t>simbolični (za višje programske jezike) potrebujejo </a:t>
            </a:r>
            <a:r>
              <a:rPr lang="sl-SI" dirty="0" err="1"/>
              <a:t>mapiranje</a:t>
            </a:r>
            <a:endParaRPr lang="sl-SI" dirty="0"/>
          </a:p>
          <a:p>
            <a:r>
              <a:rPr lang="sl-SI" dirty="0" err="1"/>
              <a:t>stand-alone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IDE</a:t>
            </a:r>
          </a:p>
          <a:p>
            <a:pPr lvl="1"/>
            <a:r>
              <a:rPr lang="sl-SI" dirty="0" err="1"/>
              <a:t>portabilnost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 integracija</a:t>
            </a:r>
          </a:p>
        </p:txBody>
      </p:sp>
    </p:spTree>
    <p:extLst>
      <p:ext uri="{BB962C8B-B14F-4D97-AF65-F5344CB8AC3E}">
        <p14:creationId xmlns:p14="http://schemas.microsoft.com/office/powerpoint/2010/main" val="98228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6152-8C54-46FB-A30F-C82E287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Funkcionalnosti </a:t>
            </a:r>
            <a:r>
              <a:rPr lang="sl-SI" dirty="0" err="1"/>
              <a:t>RAZHROščevalnikov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9577-5F18-4BC0-B18A-CEEC13DDD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b="1" dirty="0"/>
              <a:t>prekinitvene točke (</a:t>
            </a:r>
            <a:r>
              <a:rPr lang="sl-SI" b="1" dirty="0" err="1"/>
              <a:t>breakpoint</a:t>
            </a:r>
            <a:r>
              <a:rPr lang="sl-SI" b="1" dirty="0"/>
              <a:t>)</a:t>
            </a:r>
            <a:r>
              <a:rPr lang="sl-SI" dirty="0"/>
              <a:t> - ustavljanje programa (ob določeni točki)</a:t>
            </a:r>
          </a:p>
          <a:p>
            <a:r>
              <a:rPr lang="sl-SI" b="1" dirty="0"/>
              <a:t>izvajanje programa korak za korakom</a:t>
            </a:r>
            <a:r>
              <a:rPr lang="sl-SI" dirty="0"/>
              <a:t> (</a:t>
            </a:r>
            <a:r>
              <a:rPr lang="sl-SI" dirty="0" err="1"/>
              <a:t>single-stepping</a:t>
            </a:r>
            <a:r>
              <a:rPr lang="sl-SI" dirty="0"/>
              <a:t> / step </a:t>
            </a:r>
            <a:r>
              <a:rPr lang="sl-SI" dirty="0" err="1"/>
              <a:t>by</a:t>
            </a:r>
            <a:r>
              <a:rPr lang="sl-SI" dirty="0"/>
              <a:t> step)</a:t>
            </a:r>
          </a:p>
          <a:p>
            <a:r>
              <a:rPr lang="sl-SI" b="1" dirty="0"/>
              <a:t>pregled trenutnih vrednosti</a:t>
            </a:r>
            <a:r>
              <a:rPr lang="sl-SI" dirty="0"/>
              <a:t> v registrih in spominu</a:t>
            </a:r>
          </a:p>
          <a:p>
            <a:r>
              <a:rPr lang="sl-SI" dirty="0"/>
              <a:t>spreminjanje trenutnega stanja med tekom</a:t>
            </a:r>
          </a:p>
          <a:p>
            <a:r>
              <a:rPr lang="sl-SI" dirty="0"/>
              <a:t>nadaljevanje izvajanja programa na drugi lokaciji</a:t>
            </a:r>
          </a:p>
          <a:p>
            <a:r>
              <a:rPr lang="sl-SI" dirty="0"/>
              <a:t>prekinitvene točke pri dostopih do pomnilnika</a:t>
            </a:r>
          </a:p>
          <a:p>
            <a:r>
              <a:rPr lang="sl-SI" dirty="0"/>
              <a:t>vzvratno </a:t>
            </a:r>
            <a:r>
              <a:rPr lang="sl-SI" dirty="0" err="1"/>
              <a:t>razhroščevanje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758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06E6-B434-433E-BE86-0A8819AB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PRIMERI razhroščevalnikov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032C-FDED-49ED-8CEB-59BD3339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GDB - GNU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WinDbg</a:t>
            </a:r>
            <a:endParaRPr lang="sl-SI" dirty="0"/>
          </a:p>
          <a:p>
            <a:r>
              <a:rPr lang="sl-SI" dirty="0"/>
              <a:t>Microsoft </a:t>
            </a:r>
            <a:r>
              <a:rPr lang="sl-SI" dirty="0" err="1"/>
              <a:t>Visual</a:t>
            </a:r>
            <a:r>
              <a:rPr lang="sl-SI" dirty="0"/>
              <a:t> Studio </a:t>
            </a:r>
            <a:r>
              <a:rPr lang="sl-SI" dirty="0" err="1"/>
              <a:t>Debugger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</a:t>
            </a:r>
            <a:r>
              <a:rPr lang="sl-SI" dirty="0" err="1"/>
              <a:t>debugger</a:t>
            </a:r>
            <a:r>
              <a:rPr lang="sl-SI" dirty="0"/>
              <a:t> API</a:t>
            </a:r>
          </a:p>
          <a:p>
            <a:r>
              <a:rPr lang="sl-SI" dirty="0" err="1"/>
              <a:t>Valgrind</a:t>
            </a:r>
            <a:endParaRPr lang="sl-SI" dirty="0"/>
          </a:p>
          <a:p>
            <a:r>
              <a:rPr lang="sl-SI" dirty="0"/>
              <a:t>LLDB</a:t>
            </a:r>
          </a:p>
          <a:p>
            <a:r>
              <a:rPr lang="sl-SI" dirty="0" err="1"/>
              <a:t>Chrome</a:t>
            </a:r>
            <a:r>
              <a:rPr lang="sl-SI" dirty="0"/>
              <a:t> Dev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Xdebug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58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929D-A2B0-45DA-9FF0-4E2F23C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GNU </a:t>
            </a:r>
            <a:r>
              <a:rPr lang="sl-SI" dirty="0" err="1"/>
              <a:t>Debugger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FCDF-91C8-4487-9FA0-A6F1B049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5" y="2392392"/>
            <a:ext cx="6648090" cy="3979653"/>
          </a:xfrm>
        </p:spPr>
        <p:txBody>
          <a:bodyPr>
            <a:normAutofit lnSpcReduction="10000"/>
          </a:bodyPr>
          <a:lstStyle/>
          <a:p>
            <a:r>
              <a:rPr lang="sl-SI" dirty="0"/>
              <a:t>zelo prenosljiv (nima GUI, samo CLI)</a:t>
            </a:r>
          </a:p>
          <a:p>
            <a:r>
              <a:rPr lang="sl-SI" dirty="0"/>
              <a:t>teče na </a:t>
            </a:r>
            <a:r>
              <a:rPr lang="sl-SI" dirty="0" err="1"/>
              <a:t>večih</a:t>
            </a:r>
            <a:r>
              <a:rPr lang="sl-SI" dirty="0"/>
              <a:t> </a:t>
            </a:r>
            <a:r>
              <a:rPr lang="sl-SI" dirty="0" err="1"/>
              <a:t>Unix</a:t>
            </a:r>
            <a:r>
              <a:rPr lang="sl-SI" dirty="0"/>
              <a:t>-like sistemih</a:t>
            </a:r>
          </a:p>
          <a:p>
            <a:r>
              <a:rPr lang="sl-SI" dirty="0"/>
              <a:t>deluje z </a:t>
            </a:r>
            <a:r>
              <a:rPr lang="sl-SI" dirty="0" err="1"/>
              <a:t>večimi</a:t>
            </a:r>
            <a:r>
              <a:rPr lang="sl-SI" dirty="0"/>
              <a:t> programskimi jeziki, kot Ada, C, C++, </a:t>
            </a:r>
            <a:r>
              <a:rPr lang="sl-SI" dirty="0" err="1"/>
              <a:t>Objective</a:t>
            </a:r>
            <a:r>
              <a:rPr lang="sl-SI" dirty="0"/>
              <a:t>-C, D, Pascal, </a:t>
            </a:r>
            <a:r>
              <a:rPr lang="sl-SI" dirty="0" err="1"/>
              <a:t>Fortran</a:t>
            </a:r>
            <a:r>
              <a:rPr lang="sl-SI" dirty="0"/>
              <a:t>, Go, </a:t>
            </a:r>
            <a:r>
              <a:rPr lang="sl-SI" dirty="0" err="1"/>
              <a:t>Rust</a:t>
            </a:r>
            <a:r>
              <a:rPr lang="sl-SI" dirty="0"/>
              <a:t>,... </a:t>
            </a:r>
          </a:p>
          <a:p>
            <a:r>
              <a:rPr lang="sl-SI" dirty="0"/>
              <a:t>na velikem številu različnih arhitektur - X86 in X64, IA-64, ARM, </a:t>
            </a:r>
            <a:r>
              <a:rPr lang="sl-SI" dirty="0" err="1"/>
              <a:t>Alpha</a:t>
            </a:r>
            <a:r>
              <a:rPr lang="sl-SI" dirty="0"/>
              <a:t>, AVR, H8/300, Motorola 68000, MIPS, PA-RISC, </a:t>
            </a:r>
            <a:r>
              <a:rPr lang="sl-SI" dirty="0" err="1"/>
              <a:t>PowerPC</a:t>
            </a:r>
            <a:r>
              <a:rPr lang="sl-SI" dirty="0"/>
              <a:t>, </a:t>
            </a:r>
            <a:r>
              <a:rPr lang="sl-SI" dirty="0" err="1"/>
              <a:t>SuperH</a:t>
            </a:r>
            <a:r>
              <a:rPr lang="sl-SI" dirty="0"/>
              <a:t>, SPARC,...</a:t>
            </a:r>
          </a:p>
          <a:p>
            <a:r>
              <a:rPr lang="sl-SI" dirty="0"/>
              <a:t>Napisal ga je Richard </a:t>
            </a:r>
            <a:r>
              <a:rPr lang="sl-SI" dirty="0" err="1"/>
              <a:t>Stallman</a:t>
            </a:r>
            <a:r>
              <a:rPr lang="sl-SI" dirty="0"/>
              <a:t> v letu 1986 kot del njegovega GNU sistema, in je izdan pod GNU GPL licenco. </a:t>
            </a:r>
          </a:p>
          <a:p>
            <a:r>
              <a:rPr lang="sl-SI" dirty="0"/>
              <a:t>Še vedno je v aktivnem razvoju (8.0 je izšla junija 2017), ki ga zdaj vodi GDB </a:t>
            </a:r>
            <a:r>
              <a:rPr lang="sl-SI" dirty="0" err="1"/>
              <a:t>Steering</a:t>
            </a:r>
            <a:r>
              <a:rPr lang="sl-SI" dirty="0"/>
              <a:t> </a:t>
            </a:r>
            <a:r>
              <a:rPr lang="sl-SI" dirty="0" err="1"/>
              <a:t>Committee</a:t>
            </a:r>
            <a:r>
              <a:rPr lang="sl-SI" dirty="0"/>
              <a:t>. Od verzije 7.0 (2009) podpira tudi vzvratno </a:t>
            </a:r>
            <a:r>
              <a:rPr lang="sl-SI" dirty="0" err="1"/>
              <a:t>razhroščevanje</a:t>
            </a:r>
            <a:r>
              <a:rPr lang="sl-SI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96DCE-70A9-4933-B1B7-FFDF603A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60" y="2499545"/>
            <a:ext cx="43815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6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B5E1-E46E-4E8C-921E-28D37EE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– </a:t>
            </a:r>
            <a:r>
              <a:rPr lang="sl-SI" dirty="0" err="1"/>
              <a:t>Remote</a:t>
            </a:r>
            <a:r>
              <a:rPr lang="sl-SI" dirty="0"/>
              <a:t> </a:t>
            </a:r>
            <a:r>
              <a:rPr lang="sl-SI" dirty="0" err="1"/>
              <a:t>debugging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B2C-91E0-4B42-89CB-31B32F18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GDB instanca na enem sistemu lahko preko TCP / IP ali serijske naprave komunicira z programom, ki razume GDB protokol.</a:t>
            </a:r>
          </a:p>
          <a:p>
            <a:r>
              <a:rPr lang="sl-SI" dirty="0"/>
              <a:t>Tak program lahko ustvarimo z povezovanjem programa z določenimi GDB datotekami (naredimo </a:t>
            </a:r>
            <a:r>
              <a:rPr lang="sl-SI" dirty="0" err="1"/>
              <a:t>gdb</a:t>
            </a:r>
            <a:r>
              <a:rPr lang="sl-SI" dirty="0"/>
              <a:t> </a:t>
            </a:r>
            <a:r>
              <a:rPr lang="sl-SI" dirty="0" err="1"/>
              <a:t>stub</a:t>
            </a:r>
            <a:r>
              <a:rPr lang="sl-SI" dirty="0"/>
              <a:t>) ali pa uporabimo </a:t>
            </a:r>
            <a:r>
              <a:rPr lang="sl-SI" dirty="0" err="1"/>
              <a:t>gdbserver</a:t>
            </a:r>
            <a:r>
              <a:rPr lang="sl-SI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5586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BE2E-EC34-4AB8-AEB3-348ABA0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GDB - </a:t>
            </a:r>
            <a:r>
              <a:rPr lang="sl-SI" dirty="0" err="1"/>
              <a:t>Frontends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0FC6-B665-447B-8412-5697CAD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69458"/>
          </a:xfrm>
        </p:spPr>
        <p:txBody>
          <a:bodyPr>
            <a:normAutofit lnSpcReduction="10000"/>
          </a:bodyPr>
          <a:lstStyle/>
          <a:p>
            <a:r>
              <a:rPr lang="sl-SI" dirty="0" err="1"/>
              <a:t>KDbg</a:t>
            </a:r>
            <a:r>
              <a:rPr lang="sl-SI" dirty="0"/>
              <a:t> (del KDE razvojnih orodij)</a:t>
            </a:r>
          </a:p>
          <a:p>
            <a:r>
              <a:rPr lang="sl-SI" dirty="0" err="1"/>
              <a:t>Emacs</a:t>
            </a:r>
            <a:endParaRPr lang="sl-SI" dirty="0"/>
          </a:p>
          <a:p>
            <a:r>
              <a:rPr lang="sl-SI" dirty="0" err="1"/>
              <a:t>Qt</a:t>
            </a:r>
            <a:r>
              <a:rPr lang="sl-SI" dirty="0"/>
              <a:t> </a:t>
            </a:r>
            <a:r>
              <a:rPr lang="sl-SI" dirty="0" err="1"/>
              <a:t>Creator</a:t>
            </a:r>
            <a:endParaRPr lang="sl-SI" dirty="0"/>
          </a:p>
          <a:p>
            <a:r>
              <a:rPr lang="sl-SI" dirty="0" err="1"/>
              <a:t>Xcode</a:t>
            </a:r>
            <a:endParaRPr lang="sl-SI" dirty="0"/>
          </a:p>
          <a:p>
            <a:r>
              <a:rPr lang="sl-SI" dirty="0" err="1"/>
              <a:t>CodeBlocks</a:t>
            </a:r>
            <a:endParaRPr lang="sl-SI" dirty="0"/>
          </a:p>
          <a:p>
            <a:r>
              <a:rPr lang="sl-SI" dirty="0" err="1"/>
              <a:t>Eclipse</a:t>
            </a:r>
            <a:r>
              <a:rPr lang="sl-SI" dirty="0"/>
              <a:t> C/C++ </a:t>
            </a:r>
            <a:r>
              <a:rPr lang="sl-SI" dirty="0" err="1"/>
              <a:t>Development</a:t>
            </a:r>
            <a:r>
              <a:rPr lang="sl-SI" dirty="0"/>
              <a:t> </a:t>
            </a:r>
            <a:r>
              <a:rPr lang="sl-SI" dirty="0" err="1"/>
              <a:t>Tools</a:t>
            </a:r>
            <a:endParaRPr lang="sl-SI" dirty="0"/>
          </a:p>
          <a:p>
            <a:r>
              <a:rPr lang="sl-SI" dirty="0" err="1"/>
              <a:t>CodeLite</a:t>
            </a:r>
            <a:endParaRPr lang="sl-SI" dirty="0"/>
          </a:p>
          <a:p>
            <a:r>
              <a:rPr lang="sl-SI" dirty="0" err="1"/>
              <a:t>Visual</a:t>
            </a:r>
            <a:r>
              <a:rPr lang="sl-SI" dirty="0"/>
              <a:t> Studio</a:t>
            </a:r>
          </a:p>
          <a:p>
            <a:r>
              <a:rPr lang="sl-SI" dirty="0"/>
              <a:t>GDBGUI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939877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106</TotalTime>
  <Words>1600</Words>
  <Application>Microsoft Office PowerPoint</Application>
  <PresentationFormat>Widescreen</PresentationFormat>
  <Paragraphs>198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Gill Sans MT</vt:lpstr>
      <vt:lpstr>Parcel</vt:lpstr>
      <vt:lpstr>Razhroščevalniki</vt:lpstr>
      <vt:lpstr>Pregled predstavitve</vt:lpstr>
      <vt:lpstr>Opis razhroščevalnikov</vt:lpstr>
      <vt:lpstr>TIPI RAZHROŠČEVALNIKOV</vt:lpstr>
      <vt:lpstr>Funkcionalnosti RAZHROščevalnikov</vt:lpstr>
      <vt:lpstr>PRIMERI razhroščevalnikov</vt:lpstr>
      <vt:lpstr>GDB – GNU Debugger</vt:lpstr>
      <vt:lpstr>GDB – Remote debugging</vt:lpstr>
      <vt:lpstr>GDB - Frontends</vt:lpstr>
      <vt:lpstr>PowerPoint Presentation</vt:lpstr>
      <vt:lpstr>Pregled predstavitve</vt:lpstr>
      <vt:lpstr>ptrace</vt:lpstr>
      <vt:lpstr>PTRACE – pripenjanje procesu</vt:lpstr>
      <vt:lpstr>PTRACE - PRIMER</vt:lpstr>
      <vt:lpstr>UKAZI – GDB / PTRACE</vt:lpstr>
      <vt:lpstr>BREaKPOINT (prekinitvEne točke)</vt:lpstr>
      <vt:lpstr>PASTI</vt:lpstr>
      <vt:lpstr>PASTI – INT X</vt:lpstr>
      <vt:lpstr>Izvedba BREAKPOINTA</vt:lpstr>
      <vt:lpstr>Primer – izvedba breakpointa</vt:lpstr>
      <vt:lpstr>conditional breakpoint</vt:lpstr>
      <vt:lpstr>software breakpoints</vt:lpstr>
      <vt:lpstr>Debug hardware</vt:lpstr>
      <vt:lpstr>hardware breakpoint</vt:lpstr>
      <vt:lpstr>watchpoint</vt:lpstr>
      <vt:lpstr>JTAG DEBUGGEr</vt:lpstr>
      <vt:lpstr>Halting mode debugging</vt:lpstr>
      <vt:lpstr>Debug information</vt:lpstr>
      <vt:lpstr>DWARF</vt:lpstr>
      <vt:lpstr>CALL STACK (BACKTRACE)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Razhroščevalniki</dc:title>
  <dc:creator>Jakob Erzar</dc:creator>
  <cp:lastModifiedBy>Jakob Erzar</cp:lastModifiedBy>
  <cp:revision>2</cp:revision>
  <dcterms:created xsi:type="dcterms:W3CDTF">2018-01-10T11:14:37Z</dcterms:created>
  <dcterms:modified xsi:type="dcterms:W3CDTF">2018-01-10T13:01:18Z</dcterms:modified>
</cp:coreProperties>
</file>