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4CAC7E-E22E-53B8-0804-8F723B8BB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39880E4-771F-D8F5-4D8E-3FB6EF274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B179B7C-6B2B-E815-A9DD-27C5E90D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5F04-97F1-4B5F-9293-B695F9A7C97A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CC169FE-ACE1-1402-E4E9-A9EE8DA5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7C43704-CBDC-F9FD-E314-7D5ADD78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581B-1BAB-465A-9EAC-207AD434C3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538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07A8ED-DBE2-B5EA-F2B3-FFEF39CF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E4F8B3B-307D-3D48-C849-40F296231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299A1C5-44EA-FF45-6293-7A60F119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5F04-97F1-4B5F-9293-B695F9A7C97A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769A47B-DC54-8A47-3930-D877227F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FECEFEA-A209-F488-749E-BC27A50F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581B-1BAB-465A-9EAC-207AD434C3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374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9772AC4-DDA0-0663-F598-E38F39D64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9AC444D-C41A-C137-C96B-9E4F4F2D6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93BC7E9-9A45-A2FB-7B5D-EC03C855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5F04-97F1-4B5F-9293-B695F9A7C97A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1C683F3-3826-AFED-9A7D-00BB9C0A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2E42799-B319-52C0-8291-E905667C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581B-1BAB-465A-9EAC-207AD434C3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133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442007-714F-E755-3608-41BC8A0C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068C5B2-C010-DB24-3505-3A71B4A1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E3CC579-B61C-C0C1-4809-7F9EF018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5F04-97F1-4B5F-9293-B695F9A7C97A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5BBB4E-64A3-C2F4-96D0-39AE909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92764A-50FF-4922-DDB3-1D62A5A1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581B-1BAB-465A-9EAC-207AD434C3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907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88265E-CFFB-C669-1A02-3A8F08C2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7180CE0-0619-8BCB-95CC-2DEACEF0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5BA96A-D29B-D391-93C0-6CD5D813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5F04-97F1-4B5F-9293-B695F9A7C97A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6DE8AF-80A3-93A1-E716-9EC67DC6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9055642-DC7C-0203-FCF9-C533ECDB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581B-1BAB-465A-9EAC-207AD434C3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146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5AB647-4D4C-DE15-F78B-BE6A32B4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8CDEE4-C6D6-894A-C5D3-5CA8DB364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6B84F50-1439-4CC7-848A-107F574B0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9EF2C82-9C54-578D-7F4F-69221EB6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5F04-97F1-4B5F-9293-B695F9A7C97A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7278D0F-3E4E-B32F-7E34-C261030C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E7437FC-95B1-0694-7F4A-8804308E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581B-1BAB-465A-9EAC-207AD434C3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171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243BB2-F3DF-3E2D-B1EC-B9DAEEF8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E576A95-BEA9-4D58-7232-9E1FCCC3F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D087D69-F207-05AA-9B69-FADB2A1D4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0AFE893-982B-BB49-F7A7-27653B05E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94DADAE-414A-00F5-6960-B78AA38D7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A393445E-DB33-04D1-6435-B2DEE316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5F04-97F1-4B5F-9293-B695F9A7C97A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3D0F059-66E4-7DB1-99C5-9CF22A59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D5D898B-F672-A103-F669-7FDB84EF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581B-1BAB-465A-9EAC-207AD434C3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EB4E71-E593-54E7-3A76-8296E930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0214F9C-15AA-E13E-A3D8-221FF3E0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5F04-97F1-4B5F-9293-B695F9A7C97A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5F436B8-E7DF-D934-4434-3A48D82E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9825D3F-BA99-32BF-ED1F-4147E8A7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581B-1BAB-465A-9EAC-207AD434C3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734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A3A10D9-C236-C7C1-E4A8-9899785F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5F04-97F1-4B5F-9293-B695F9A7C97A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B75B410-6106-8B59-3223-DCA8182E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35BF26B-5F4E-B6E8-F975-5EB10630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581B-1BAB-465A-9EAC-207AD434C3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365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1EB18C-1631-409E-7D7F-26AEA6C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8AE8B0-C136-5A74-D844-CE895524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F72CF7F-2ABC-AE7A-F933-2F8BEA52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DE72CE0-DF37-2BDD-9AB4-755342BD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5F04-97F1-4B5F-9293-B695F9A7C97A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CC33929-865A-5FCB-E265-1DF6ACD6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8799685-D1DA-8059-2544-13493CB1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581B-1BAB-465A-9EAC-207AD434C3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39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8F6AB2-9C0E-8BE8-5BB7-647BD932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F306F1C-63A1-8720-BDE6-B7C93C3A7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A72BEA7-9DF1-D532-B35C-521DA1140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6A3E5AA-B4DA-C87E-CF7A-843A858E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5F04-97F1-4B5F-9293-B695F9A7C97A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07F61CE-9C68-8261-CB3D-D810819C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A38FB07-BFB5-C988-F47E-384A9FE0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581B-1BAB-465A-9EAC-207AD434C3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32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116041C-4278-D239-19EA-B47C5239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CDE022-4B6B-51FF-E2B9-53137A7CA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AA045F4-A2E6-8C0C-0384-26DE39926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5F04-97F1-4B5F-9293-B695F9A7C97A}" type="datetimeFigureOut">
              <a:rPr lang="nb-NO" smtClean="0"/>
              <a:t>26.10.2022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7AD130D-1472-BD07-7FC5-ADA8D3BE9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189FD42-97F5-9740-6F1E-DCF9C1975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581B-1BAB-465A-9EAC-207AD434C3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508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ktangel 70">
            <a:extLst>
              <a:ext uri="{FF2B5EF4-FFF2-40B4-BE49-F238E27FC236}">
                <a16:creationId xmlns:a16="http://schemas.microsoft.com/office/drawing/2014/main" id="{1A213036-B715-07B1-302C-348BA12D9FC0}"/>
              </a:ext>
            </a:extLst>
          </p:cNvPr>
          <p:cNvSpPr/>
          <p:nvPr/>
        </p:nvSpPr>
        <p:spPr>
          <a:xfrm rot="5400000">
            <a:off x="5749288" y="4206889"/>
            <a:ext cx="1267211" cy="3164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7" name="Gruppe 6">
            <a:extLst>
              <a:ext uri="{FF2B5EF4-FFF2-40B4-BE49-F238E27FC236}">
                <a16:creationId xmlns:a16="http://schemas.microsoft.com/office/drawing/2014/main" id="{70CC965C-FCA6-3D8D-C651-6301AD48EBCE}"/>
              </a:ext>
            </a:extLst>
          </p:cNvPr>
          <p:cNvGrpSpPr/>
          <p:nvPr/>
        </p:nvGrpSpPr>
        <p:grpSpPr>
          <a:xfrm>
            <a:off x="3248647" y="848153"/>
            <a:ext cx="895350" cy="895350"/>
            <a:chOff x="2037767" y="891073"/>
            <a:chExt cx="895350" cy="89535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EA28098-A231-5577-91D2-22958661DB60}"/>
                </a:ext>
              </a:extLst>
            </p:cNvPr>
            <p:cNvSpPr/>
            <p:nvPr/>
          </p:nvSpPr>
          <p:spPr>
            <a:xfrm>
              <a:off x="2037767" y="891073"/>
              <a:ext cx="895350" cy="8953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820D7E3-376B-CDFA-0CC5-011FCAADEB64}"/>
                </a:ext>
              </a:extLst>
            </p:cNvPr>
            <p:cNvSpPr/>
            <p:nvPr/>
          </p:nvSpPr>
          <p:spPr>
            <a:xfrm>
              <a:off x="2412546" y="1264103"/>
              <a:ext cx="145791" cy="149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9DBCFC4E-9CE1-6019-1494-97D61C76BEFC}"/>
              </a:ext>
            </a:extLst>
          </p:cNvPr>
          <p:cNvGrpSpPr/>
          <p:nvPr/>
        </p:nvGrpSpPr>
        <p:grpSpPr>
          <a:xfrm>
            <a:off x="5033321" y="848153"/>
            <a:ext cx="895350" cy="895350"/>
            <a:chOff x="2037767" y="891073"/>
            <a:chExt cx="895350" cy="89535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5331DBD7-BEBA-7979-824A-918FA5E306E1}"/>
                </a:ext>
              </a:extLst>
            </p:cNvPr>
            <p:cNvSpPr/>
            <p:nvPr/>
          </p:nvSpPr>
          <p:spPr>
            <a:xfrm>
              <a:off x="2037767" y="891073"/>
              <a:ext cx="895350" cy="8953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E23050F-4542-FBB9-BFC4-DA70A94DB447}"/>
                </a:ext>
              </a:extLst>
            </p:cNvPr>
            <p:cNvSpPr/>
            <p:nvPr/>
          </p:nvSpPr>
          <p:spPr>
            <a:xfrm>
              <a:off x="2412546" y="1264103"/>
              <a:ext cx="145791" cy="149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5C0CFFEB-E9E6-2C38-4AFF-1DC595A8A350}"/>
              </a:ext>
            </a:extLst>
          </p:cNvPr>
          <p:cNvGrpSpPr/>
          <p:nvPr/>
        </p:nvGrpSpPr>
        <p:grpSpPr>
          <a:xfrm>
            <a:off x="6817995" y="848153"/>
            <a:ext cx="895350" cy="895350"/>
            <a:chOff x="2037767" y="891073"/>
            <a:chExt cx="895350" cy="89535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467A6C9-99E6-90B9-D490-519C5C106CE6}"/>
                </a:ext>
              </a:extLst>
            </p:cNvPr>
            <p:cNvSpPr/>
            <p:nvPr/>
          </p:nvSpPr>
          <p:spPr>
            <a:xfrm>
              <a:off x="2037767" y="891073"/>
              <a:ext cx="895350" cy="8953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6E73695-46DF-D565-326B-EE0F3623FB2B}"/>
                </a:ext>
              </a:extLst>
            </p:cNvPr>
            <p:cNvSpPr/>
            <p:nvPr/>
          </p:nvSpPr>
          <p:spPr>
            <a:xfrm>
              <a:off x="2412546" y="1264103"/>
              <a:ext cx="145791" cy="149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A4D6245A-F0A2-89EF-0A30-1287F82CD337}"/>
              </a:ext>
            </a:extLst>
          </p:cNvPr>
          <p:cNvGrpSpPr/>
          <p:nvPr/>
        </p:nvGrpSpPr>
        <p:grpSpPr>
          <a:xfrm>
            <a:off x="8602669" y="848153"/>
            <a:ext cx="895350" cy="895350"/>
            <a:chOff x="2037767" y="891073"/>
            <a:chExt cx="895350" cy="89535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05FA25C6-14A6-1F1B-70F9-C956F7CAD22A}"/>
                </a:ext>
              </a:extLst>
            </p:cNvPr>
            <p:cNvSpPr/>
            <p:nvPr/>
          </p:nvSpPr>
          <p:spPr>
            <a:xfrm>
              <a:off x="2037767" y="891073"/>
              <a:ext cx="895350" cy="8953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8A14D5A-DA92-7B88-8227-7DC5992C523F}"/>
                </a:ext>
              </a:extLst>
            </p:cNvPr>
            <p:cNvSpPr/>
            <p:nvPr/>
          </p:nvSpPr>
          <p:spPr>
            <a:xfrm>
              <a:off x="2412546" y="1264103"/>
              <a:ext cx="145791" cy="149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26" name="Rektangel 25">
            <a:extLst>
              <a:ext uri="{FF2B5EF4-FFF2-40B4-BE49-F238E27FC236}">
                <a16:creationId xmlns:a16="http://schemas.microsoft.com/office/drawing/2014/main" id="{D1B5384C-1440-B98A-48D2-C8D5212933A4}"/>
              </a:ext>
            </a:extLst>
          </p:cNvPr>
          <p:cNvSpPr/>
          <p:nvPr/>
        </p:nvSpPr>
        <p:spPr>
          <a:xfrm>
            <a:off x="4142197" y="3731511"/>
            <a:ext cx="4464698" cy="3164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3B114CD-2A67-FC74-E33B-1CC8E4067807}"/>
              </a:ext>
            </a:extLst>
          </p:cNvPr>
          <p:cNvSpPr/>
          <p:nvPr/>
        </p:nvSpPr>
        <p:spPr>
          <a:xfrm>
            <a:off x="5408100" y="4998725"/>
            <a:ext cx="1930465" cy="10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800" dirty="0" err="1"/>
              <a:t>Load</a:t>
            </a:r>
            <a:endParaRPr lang="nb-NO" sz="4800" dirty="0"/>
          </a:p>
        </p:txBody>
      </p:sp>
      <p:cxnSp>
        <p:nvCxnSpPr>
          <p:cNvPr id="29" name="Rett linje 28">
            <a:extLst>
              <a:ext uri="{FF2B5EF4-FFF2-40B4-BE49-F238E27FC236}">
                <a16:creationId xmlns:a16="http://schemas.microsoft.com/office/drawing/2014/main" id="{8DBD8EEF-8010-BCE1-CECA-DAE039167779}"/>
              </a:ext>
            </a:extLst>
          </p:cNvPr>
          <p:cNvCxnSpPr>
            <a:stCxn id="24" idx="6"/>
          </p:cNvCxnSpPr>
          <p:nvPr/>
        </p:nvCxnSpPr>
        <p:spPr>
          <a:xfrm>
            <a:off x="9498019" y="1295828"/>
            <a:ext cx="0" cy="12085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>
            <a:extLst>
              <a:ext uri="{FF2B5EF4-FFF2-40B4-BE49-F238E27FC236}">
                <a16:creationId xmlns:a16="http://schemas.microsoft.com/office/drawing/2014/main" id="{CED5E952-3E5F-99A6-347F-39C4723D7DC0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>
            <a:off x="8602669" y="1295828"/>
            <a:ext cx="6026" cy="26063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>
            <a:extLst>
              <a:ext uri="{FF2B5EF4-FFF2-40B4-BE49-F238E27FC236}">
                <a16:creationId xmlns:a16="http://schemas.microsoft.com/office/drawing/2014/main" id="{6D438A36-FC97-B6DF-8A4A-EC2DB2B5A9E7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7701292" y="1221183"/>
            <a:ext cx="12053" cy="2680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58698C65-A7F8-28CF-3610-51F1F2614A31}"/>
              </a:ext>
            </a:extLst>
          </p:cNvPr>
          <p:cNvCxnSpPr>
            <a:cxnSpLocks/>
          </p:cNvCxnSpPr>
          <p:nvPr/>
        </p:nvCxnSpPr>
        <p:spPr>
          <a:xfrm>
            <a:off x="6814981" y="1258505"/>
            <a:ext cx="6026" cy="26063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290261DC-F8B4-471D-58A7-22A83D2FF955}"/>
              </a:ext>
            </a:extLst>
          </p:cNvPr>
          <p:cNvCxnSpPr>
            <a:cxnSpLocks/>
          </p:cNvCxnSpPr>
          <p:nvPr/>
        </p:nvCxnSpPr>
        <p:spPr>
          <a:xfrm>
            <a:off x="5927165" y="1348124"/>
            <a:ext cx="6026" cy="26063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linje 36">
            <a:extLst>
              <a:ext uri="{FF2B5EF4-FFF2-40B4-BE49-F238E27FC236}">
                <a16:creationId xmlns:a16="http://schemas.microsoft.com/office/drawing/2014/main" id="{0064B805-C265-651D-0669-D0E1D911FAC4}"/>
              </a:ext>
            </a:extLst>
          </p:cNvPr>
          <p:cNvCxnSpPr>
            <a:cxnSpLocks/>
          </p:cNvCxnSpPr>
          <p:nvPr/>
        </p:nvCxnSpPr>
        <p:spPr>
          <a:xfrm>
            <a:off x="5031521" y="1295828"/>
            <a:ext cx="6026" cy="26063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400569F4-FB5D-9D4E-FEB2-E9EC4D2786D0}"/>
              </a:ext>
            </a:extLst>
          </p:cNvPr>
          <p:cNvCxnSpPr>
            <a:cxnSpLocks/>
          </p:cNvCxnSpPr>
          <p:nvPr/>
        </p:nvCxnSpPr>
        <p:spPr>
          <a:xfrm>
            <a:off x="4136171" y="1295827"/>
            <a:ext cx="6026" cy="26063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>
            <a:extLst>
              <a:ext uri="{FF2B5EF4-FFF2-40B4-BE49-F238E27FC236}">
                <a16:creationId xmlns:a16="http://schemas.microsoft.com/office/drawing/2014/main" id="{9C569E6D-0C33-8D35-F8C0-43A1583C48FB}"/>
              </a:ext>
            </a:extLst>
          </p:cNvPr>
          <p:cNvCxnSpPr>
            <a:cxnSpLocks/>
          </p:cNvCxnSpPr>
          <p:nvPr/>
        </p:nvCxnSpPr>
        <p:spPr>
          <a:xfrm>
            <a:off x="3250154" y="1221183"/>
            <a:ext cx="6026" cy="26063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linje 39">
            <a:extLst>
              <a:ext uri="{FF2B5EF4-FFF2-40B4-BE49-F238E27FC236}">
                <a16:creationId xmlns:a16="http://schemas.microsoft.com/office/drawing/2014/main" id="{57FF53D3-F0F2-5E4C-63B7-2208C8BA0701}"/>
              </a:ext>
            </a:extLst>
          </p:cNvPr>
          <p:cNvCxnSpPr>
            <a:cxnSpLocks/>
          </p:cNvCxnSpPr>
          <p:nvPr/>
        </p:nvCxnSpPr>
        <p:spPr>
          <a:xfrm flipH="1" flipV="1">
            <a:off x="8966174" y="2524358"/>
            <a:ext cx="1048139" cy="95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tt linje 54">
            <a:extLst>
              <a:ext uri="{FF2B5EF4-FFF2-40B4-BE49-F238E27FC236}">
                <a16:creationId xmlns:a16="http://schemas.microsoft.com/office/drawing/2014/main" id="{8433B20E-6ED0-C236-AFB1-A0AF5C27C35A}"/>
              </a:ext>
            </a:extLst>
          </p:cNvPr>
          <p:cNvCxnSpPr>
            <a:cxnSpLocks/>
          </p:cNvCxnSpPr>
          <p:nvPr/>
        </p:nvCxnSpPr>
        <p:spPr>
          <a:xfrm flipH="1" flipV="1">
            <a:off x="8977448" y="2504337"/>
            <a:ext cx="189722" cy="3638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B3A46551-4138-2BAC-5E54-D7BD06E9A924}"/>
              </a:ext>
            </a:extLst>
          </p:cNvPr>
          <p:cNvCxnSpPr>
            <a:cxnSpLocks/>
          </p:cNvCxnSpPr>
          <p:nvPr/>
        </p:nvCxnSpPr>
        <p:spPr>
          <a:xfrm flipH="1" flipV="1">
            <a:off x="9190303" y="2504337"/>
            <a:ext cx="189722" cy="3638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>
            <a:extLst>
              <a:ext uri="{FF2B5EF4-FFF2-40B4-BE49-F238E27FC236}">
                <a16:creationId xmlns:a16="http://schemas.microsoft.com/office/drawing/2014/main" id="{62BE0F9E-3C68-3CC6-6A93-AD60C2FEE8FF}"/>
              </a:ext>
            </a:extLst>
          </p:cNvPr>
          <p:cNvCxnSpPr>
            <a:cxnSpLocks/>
          </p:cNvCxnSpPr>
          <p:nvPr/>
        </p:nvCxnSpPr>
        <p:spPr>
          <a:xfrm flipH="1" flipV="1">
            <a:off x="9971646" y="2518916"/>
            <a:ext cx="189722" cy="3638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82A3691A-1345-325E-A84C-54A929BC4B00}"/>
              </a:ext>
            </a:extLst>
          </p:cNvPr>
          <p:cNvCxnSpPr>
            <a:cxnSpLocks/>
          </p:cNvCxnSpPr>
          <p:nvPr/>
        </p:nvCxnSpPr>
        <p:spPr>
          <a:xfrm flipH="1" flipV="1">
            <a:off x="9729730" y="2526400"/>
            <a:ext cx="189722" cy="3638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linje 59">
            <a:extLst>
              <a:ext uri="{FF2B5EF4-FFF2-40B4-BE49-F238E27FC236}">
                <a16:creationId xmlns:a16="http://schemas.microsoft.com/office/drawing/2014/main" id="{87B95D18-761D-8C12-F853-3D8BA5DA259A}"/>
              </a:ext>
            </a:extLst>
          </p:cNvPr>
          <p:cNvCxnSpPr>
            <a:cxnSpLocks/>
          </p:cNvCxnSpPr>
          <p:nvPr/>
        </p:nvCxnSpPr>
        <p:spPr>
          <a:xfrm flipH="1" flipV="1">
            <a:off x="9456130" y="2526400"/>
            <a:ext cx="189722" cy="3638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e 67">
            <a:extLst>
              <a:ext uri="{FF2B5EF4-FFF2-40B4-BE49-F238E27FC236}">
                <a16:creationId xmlns:a16="http://schemas.microsoft.com/office/drawing/2014/main" id="{9AE7F522-B99D-8641-9281-12FCDB24E485}"/>
              </a:ext>
            </a:extLst>
          </p:cNvPr>
          <p:cNvGrpSpPr/>
          <p:nvPr/>
        </p:nvGrpSpPr>
        <p:grpSpPr>
          <a:xfrm>
            <a:off x="1998318" y="3358868"/>
            <a:ext cx="1290418" cy="1357216"/>
            <a:chOff x="2037767" y="891073"/>
            <a:chExt cx="895350" cy="89535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47109EB7-647D-0FD1-E753-F81E9183BE02}"/>
                </a:ext>
              </a:extLst>
            </p:cNvPr>
            <p:cNvSpPr/>
            <p:nvPr/>
          </p:nvSpPr>
          <p:spPr>
            <a:xfrm>
              <a:off x="2037767" y="891073"/>
              <a:ext cx="895350" cy="8953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B3469FB-280B-31E2-96B2-F1E17F5B4884}"/>
                </a:ext>
              </a:extLst>
            </p:cNvPr>
            <p:cNvSpPr/>
            <p:nvPr/>
          </p:nvSpPr>
          <p:spPr>
            <a:xfrm>
              <a:off x="2412546" y="1264103"/>
              <a:ext cx="145791" cy="149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F108E97B-D5AA-04B1-08A7-CD80FFD3A76F}"/>
              </a:ext>
            </a:extLst>
          </p:cNvPr>
          <p:cNvGrpSpPr/>
          <p:nvPr/>
        </p:nvGrpSpPr>
        <p:grpSpPr>
          <a:xfrm>
            <a:off x="7713345" y="3454504"/>
            <a:ext cx="895350" cy="895350"/>
            <a:chOff x="2037767" y="891073"/>
            <a:chExt cx="895350" cy="895350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FBD428C4-2E3A-E248-0250-7FE0A98B839C}"/>
                </a:ext>
              </a:extLst>
            </p:cNvPr>
            <p:cNvSpPr/>
            <p:nvPr/>
          </p:nvSpPr>
          <p:spPr>
            <a:xfrm>
              <a:off x="2037767" y="891073"/>
              <a:ext cx="895350" cy="8953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6C1CCE9-A1CB-2276-92EB-F7D938BDB9EA}"/>
                </a:ext>
              </a:extLst>
            </p:cNvPr>
            <p:cNvSpPr/>
            <p:nvPr/>
          </p:nvSpPr>
          <p:spPr>
            <a:xfrm>
              <a:off x="2412546" y="1264103"/>
              <a:ext cx="145791" cy="149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2988F788-82ED-5031-35AC-A4ED28FDAF1A}"/>
              </a:ext>
            </a:extLst>
          </p:cNvPr>
          <p:cNvGrpSpPr/>
          <p:nvPr/>
        </p:nvGrpSpPr>
        <p:grpSpPr>
          <a:xfrm>
            <a:off x="5928671" y="3454504"/>
            <a:ext cx="895350" cy="895350"/>
            <a:chOff x="2037767" y="891073"/>
            <a:chExt cx="895350" cy="895350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7FB6D61-8D23-FD1A-0D35-E8CDB36636C6}"/>
                </a:ext>
              </a:extLst>
            </p:cNvPr>
            <p:cNvSpPr/>
            <p:nvPr/>
          </p:nvSpPr>
          <p:spPr>
            <a:xfrm>
              <a:off x="2037767" y="891073"/>
              <a:ext cx="895350" cy="8953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D0B32AF-23D1-D8A3-8AE3-727DCB478ACA}"/>
                </a:ext>
              </a:extLst>
            </p:cNvPr>
            <p:cNvSpPr/>
            <p:nvPr/>
          </p:nvSpPr>
          <p:spPr>
            <a:xfrm>
              <a:off x="2412546" y="1264103"/>
              <a:ext cx="145791" cy="149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" name="Gruppe 7">
            <a:extLst>
              <a:ext uri="{FF2B5EF4-FFF2-40B4-BE49-F238E27FC236}">
                <a16:creationId xmlns:a16="http://schemas.microsoft.com/office/drawing/2014/main" id="{43C4B66A-E181-B5A3-CBAF-DBD7D4F9CB04}"/>
              </a:ext>
            </a:extLst>
          </p:cNvPr>
          <p:cNvGrpSpPr/>
          <p:nvPr/>
        </p:nvGrpSpPr>
        <p:grpSpPr>
          <a:xfrm>
            <a:off x="4137971" y="3454504"/>
            <a:ext cx="895350" cy="895350"/>
            <a:chOff x="2037767" y="891073"/>
            <a:chExt cx="895350" cy="89535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654C262-9DCF-222E-CAE5-8EE1D67407F5}"/>
                </a:ext>
              </a:extLst>
            </p:cNvPr>
            <p:cNvSpPr/>
            <p:nvPr/>
          </p:nvSpPr>
          <p:spPr>
            <a:xfrm>
              <a:off x="2037767" y="891073"/>
              <a:ext cx="895350" cy="89535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C5E8087-AE55-47A1-9953-7B810F8F88B4}"/>
                </a:ext>
              </a:extLst>
            </p:cNvPr>
            <p:cNvSpPr/>
            <p:nvPr/>
          </p:nvSpPr>
          <p:spPr>
            <a:xfrm>
              <a:off x="2412546" y="1264103"/>
              <a:ext cx="145791" cy="1492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73" name="Rett pilkobling 72">
            <a:extLst>
              <a:ext uri="{FF2B5EF4-FFF2-40B4-BE49-F238E27FC236}">
                <a16:creationId xmlns:a16="http://schemas.microsoft.com/office/drawing/2014/main" id="{F7D795F1-92C4-BEED-3BF6-7F6A356E886C}"/>
              </a:ext>
            </a:extLst>
          </p:cNvPr>
          <p:cNvCxnSpPr>
            <a:cxnSpLocks/>
          </p:cNvCxnSpPr>
          <p:nvPr/>
        </p:nvCxnSpPr>
        <p:spPr>
          <a:xfrm flipV="1">
            <a:off x="731520" y="848153"/>
            <a:ext cx="0" cy="1669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kstSylinder 74">
                <a:extLst>
                  <a:ext uri="{FF2B5EF4-FFF2-40B4-BE49-F238E27FC236}">
                    <a16:creationId xmlns:a16="http://schemas.microsoft.com/office/drawing/2014/main" id="{4F89F770-69CB-F934-C9F3-131B7683CE7C}"/>
                  </a:ext>
                </a:extLst>
              </p:cNvPr>
              <p:cNvSpPr txBox="1"/>
              <p:nvPr/>
            </p:nvSpPr>
            <p:spPr>
              <a:xfrm>
                <a:off x="337157" y="1130423"/>
                <a:ext cx="2725237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z-Cyrl-AZ" sz="6000" b="0" i="1" dirty="0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nb-NO" sz="6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b-NO" sz="6000" dirty="0"/>
                        <m:t>ẋ</m:t>
                      </m:r>
                      <m:r>
                        <a:rPr lang="nb-NO" sz="6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b-NO" sz="6000" i="1" dirty="0" smtClean="0"/>
                        <m:t>ẍ</m:t>
                      </m:r>
                    </m:oMath>
                  </m:oMathPara>
                </a14:m>
                <a:endParaRPr lang="nb-NO" sz="6000" dirty="0"/>
              </a:p>
            </p:txBody>
          </p:sp>
        </mc:Choice>
        <mc:Fallback>
          <p:sp>
            <p:nvSpPr>
              <p:cNvPr id="75" name="TekstSylinder 74">
                <a:extLst>
                  <a:ext uri="{FF2B5EF4-FFF2-40B4-BE49-F238E27FC236}">
                    <a16:creationId xmlns:a16="http://schemas.microsoft.com/office/drawing/2014/main" id="{4F89F770-69CB-F934-C9F3-131B7683C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57" y="1130423"/>
                <a:ext cx="272523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lipse 76">
            <a:extLst>
              <a:ext uri="{FF2B5EF4-FFF2-40B4-BE49-F238E27FC236}">
                <a16:creationId xmlns:a16="http://schemas.microsoft.com/office/drawing/2014/main" id="{A60A8D12-01E1-B34A-0150-182922BFB683}"/>
              </a:ext>
            </a:extLst>
          </p:cNvPr>
          <p:cNvSpPr/>
          <p:nvPr/>
        </p:nvSpPr>
        <p:spPr>
          <a:xfrm>
            <a:off x="3219451" y="2642237"/>
            <a:ext cx="69286" cy="8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kstSylinder 79">
                <a:extLst>
                  <a:ext uri="{FF2B5EF4-FFF2-40B4-BE49-F238E27FC236}">
                    <a16:creationId xmlns:a16="http://schemas.microsoft.com/office/drawing/2014/main" id="{967DAE71-356A-EC1E-AF89-411778D1A1E1}"/>
                  </a:ext>
                </a:extLst>
              </p:cNvPr>
              <p:cNvSpPr txBox="1"/>
              <p:nvPr/>
            </p:nvSpPr>
            <p:spPr>
              <a:xfrm>
                <a:off x="1922932" y="2082077"/>
                <a:ext cx="61553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z-Cyrl-AZ" sz="3600" i="1" dirty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nb-NO" sz="3600" b="0" i="1" dirty="0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nb-NO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3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sz="3600" b="0" i="1" dirty="0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nb-NO" sz="3600" dirty="0"/>
              </a:p>
            </p:txBody>
          </p:sp>
        </mc:Choice>
        <mc:Fallback>
          <p:sp>
            <p:nvSpPr>
              <p:cNvPr id="80" name="TekstSylinder 79">
                <a:extLst>
                  <a:ext uri="{FF2B5EF4-FFF2-40B4-BE49-F238E27FC236}">
                    <a16:creationId xmlns:a16="http://schemas.microsoft.com/office/drawing/2014/main" id="{967DAE71-356A-EC1E-AF89-411778D1A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932" y="2082077"/>
                <a:ext cx="615534" cy="1200329"/>
              </a:xfrm>
              <a:prstGeom prst="rect">
                <a:avLst/>
              </a:prstGeom>
              <a:blipFill>
                <a:blip r:embed="rId3"/>
                <a:stretch>
                  <a:fillRect r="-7227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kstSylinder 80">
                <a:extLst>
                  <a:ext uri="{FF2B5EF4-FFF2-40B4-BE49-F238E27FC236}">
                    <a16:creationId xmlns:a16="http://schemas.microsoft.com/office/drawing/2014/main" id="{30DCF6DF-5E1B-EB73-4D1E-DD594E859ABA}"/>
                  </a:ext>
                </a:extLst>
              </p:cNvPr>
              <p:cNvSpPr txBox="1"/>
              <p:nvPr/>
            </p:nvSpPr>
            <p:spPr>
              <a:xfrm>
                <a:off x="7630037" y="4860912"/>
                <a:ext cx="61553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z-Cyrl-AZ" sz="3600" i="1" dirty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nb-NO" sz="3600" b="0" i="1" dirty="0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nb-NO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36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sz="3600" b="0" i="1" dirty="0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nb-NO" sz="3600" dirty="0"/>
              </a:p>
            </p:txBody>
          </p:sp>
        </mc:Choice>
        <mc:Fallback>
          <p:sp>
            <p:nvSpPr>
              <p:cNvPr id="81" name="TekstSylinder 80">
                <a:extLst>
                  <a:ext uri="{FF2B5EF4-FFF2-40B4-BE49-F238E27FC236}">
                    <a16:creationId xmlns:a16="http://schemas.microsoft.com/office/drawing/2014/main" id="{30DCF6DF-5E1B-EB73-4D1E-DD594E859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037" y="4860912"/>
                <a:ext cx="615534" cy="1200329"/>
              </a:xfrm>
              <a:prstGeom prst="rect">
                <a:avLst/>
              </a:prstGeom>
              <a:blipFill>
                <a:blip r:embed="rId4"/>
                <a:stretch>
                  <a:fillRect r="-6930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kstSylinder 81">
                <a:extLst>
                  <a:ext uri="{FF2B5EF4-FFF2-40B4-BE49-F238E27FC236}">
                    <a16:creationId xmlns:a16="http://schemas.microsoft.com/office/drawing/2014/main" id="{FB4B43CB-9614-2D3B-B61F-D82CCDC6B092}"/>
                  </a:ext>
                </a:extLst>
              </p:cNvPr>
              <p:cNvSpPr txBox="1"/>
              <p:nvPr/>
            </p:nvSpPr>
            <p:spPr>
              <a:xfrm>
                <a:off x="8807363" y="3811121"/>
                <a:ext cx="193495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nb-NO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nb-NO" sz="3600" dirty="0"/>
              </a:p>
            </p:txBody>
          </p:sp>
        </mc:Choice>
        <mc:Fallback>
          <p:sp>
            <p:nvSpPr>
              <p:cNvPr id="82" name="TekstSylinder 81">
                <a:extLst>
                  <a:ext uri="{FF2B5EF4-FFF2-40B4-BE49-F238E27FC236}">
                    <a16:creationId xmlns:a16="http://schemas.microsoft.com/office/drawing/2014/main" id="{FB4B43CB-9614-2D3B-B61F-D82CCDC6B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363" y="3811121"/>
                <a:ext cx="193495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Rett pilkobling 84">
            <a:extLst>
              <a:ext uri="{FF2B5EF4-FFF2-40B4-BE49-F238E27FC236}">
                <a16:creationId xmlns:a16="http://schemas.microsoft.com/office/drawing/2014/main" id="{3B2FEEEB-BA4C-9356-BCE7-847DA73335B4}"/>
              </a:ext>
            </a:extLst>
          </p:cNvPr>
          <p:cNvCxnSpPr>
            <a:cxnSpLocks/>
          </p:cNvCxnSpPr>
          <p:nvPr/>
        </p:nvCxnSpPr>
        <p:spPr>
          <a:xfrm>
            <a:off x="10356242" y="848153"/>
            <a:ext cx="0" cy="666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kstSylinder 87">
                <a:extLst>
                  <a:ext uri="{FF2B5EF4-FFF2-40B4-BE49-F238E27FC236}">
                    <a16:creationId xmlns:a16="http://schemas.microsoft.com/office/drawing/2014/main" id="{CCA6E016-6877-16D4-9666-6DD5B4787665}"/>
                  </a:ext>
                </a:extLst>
              </p:cNvPr>
              <p:cNvSpPr txBox="1"/>
              <p:nvPr/>
            </p:nvSpPr>
            <p:spPr>
              <a:xfrm>
                <a:off x="10366795" y="735028"/>
                <a:ext cx="75105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nb-NO" sz="3600" dirty="0"/>
              </a:p>
            </p:txBody>
          </p:sp>
        </mc:Choice>
        <mc:Fallback>
          <p:sp>
            <p:nvSpPr>
              <p:cNvPr id="88" name="TekstSylinder 87">
                <a:extLst>
                  <a:ext uri="{FF2B5EF4-FFF2-40B4-BE49-F238E27FC236}">
                    <a16:creationId xmlns:a16="http://schemas.microsoft.com/office/drawing/2014/main" id="{CCA6E016-6877-16D4-9666-6DD5B4787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795" y="735028"/>
                <a:ext cx="75105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11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Per Henrik Marie Hardeberg</dc:creator>
  <cp:lastModifiedBy>Per Henrik Marie Hardeberg</cp:lastModifiedBy>
  <cp:revision>5</cp:revision>
  <dcterms:created xsi:type="dcterms:W3CDTF">2022-10-26T10:17:01Z</dcterms:created>
  <dcterms:modified xsi:type="dcterms:W3CDTF">2022-10-26T11:39:57Z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2022-10-26T10:17:18Z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533806c8-ee60-499d-880b-042ac8b4be06</vt:lpwstr>
  </property>
  <property fmtid="{D5CDD505-2E9C-101B-9397-08002B2CF9AE}" pid="8" name="MSIP_Label_b4114459-e220-4ae9-b339-4ebe6008cdd4_ContentBits">
    <vt:lpwstr>0</vt:lpwstr>
  </property>
</Properties>
</file>