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2B0A-1F2E-DEFB-06ED-739D51148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4C476-B771-3B2E-32E3-310F6E442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44FBA-F6F4-48A3-2694-9C3A74CD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F95A-F7CD-45BB-B212-358166FD412D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CD425-C61C-C72E-B5A1-BF55D739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03CAA-98FC-5170-C62B-52277D79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8C2AD-8BAD-4360-BC6B-5A15BB1310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907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21D0-DA84-0813-9EFA-1D3D10D2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4E73C-EC2E-A92E-07A2-309E35498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B2F2F-88E1-F63B-7932-7392DEB9C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F95A-F7CD-45BB-B212-358166FD412D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EE685-53AF-7591-DF1E-542E92A6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EC8A9-8C46-C915-88B8-EC3A4BBB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8C2AD-8BAD-4360-BC6B-5A15BB1310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697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79028-09A6-104A-F198-8D0EA132F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B5D64-41AB-8805-1149-FCADB97CE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D4B20-4F28-E336-3805-F823DAFD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F95A-F7CD-45BB-B212-358166FD412D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D17F6-8117-1705-153B-DC3A89D5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64AA7-AFA3-757A-98DA-98080E4E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8C2AD-8BAD-4360-BC6B-5A15BB1310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940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9A9E-7DCD-8278-8280-C68A6FBA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67300-A91C-F628-34D5-2B5837687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8B0DA-CB82-5B6A-B824-7D3AEECA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F95A-F7CD-45BB-B212-358166FD412D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0E7BE-2755-F2D8-52A3-A996D961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4569A-8D0E-EC22-5779-F08F2499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8C2AD-8BAD-4360-BC6B-5A15BB1310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616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5540-05FA-9A44-02DD-6E308E05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AAAC3-04E0-9AEA-D9C6-C0E19F2AA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EDEE0-011E-F325-CC85-DBEDD494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F95A-F7CD-45BB-B212-358166FD412D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CABA3-331D-7B22-95BD-21C39321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93CAC-40C4-D5DC-7D70-493B35AA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8C2AD-8BAD-4360-BC6B-5A15BB1310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122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3FBA-6AFF-9A68-B27D-7EB91237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7F9E-3CB2-F2B1-9712-66EA846B3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B8027-1CCC-41FB-FB7E-A11885DC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4333D-9119-95C2-B386-BFBB4178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F95A-F7CD-45BB-B212-358166FD412D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08C9A-9A4C-FE0B-4466-0218F3DE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4C631-EA8A-FCBC-EA42-88FBEF00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8C2AD-8BAD-4360-BC6B-5A15BB1310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011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4623-FEBB-BBC6-3828-290299FC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E6584-CB83-BBA9-E414-F646FD0B4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4CAE5-1C24-DB70-BC2A-05F264CFB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89A80-BC7A-E7D0-6C1F-25D487244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792D5-81BC-F1D0-08A9-F87FA53F9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EE5BC-154C-AE3B-379A-B36D1954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F95A-F7CD-45BB-B212-358166FD412D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1ED2A-1A20-77D8-1017-848530EF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F2C55-7ECF-0A92-3074-B4C8E629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8C2AD-8BAD-4360-BC6B-5A15BB1310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14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8A37-BA14-1CAB-D471-249FFF88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C222F-AFD0-C9BE-86D4-4E9B281D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F95A-F7CD-45BB-B212-358166FD412D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F9A82-1745-EA2A-E8F2-805D5FD9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E64D0-71A3-89CC-B3F9-03A2640F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8C2AD-8BAD-4360-BC6B-5A15BB1310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097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40B96-F593-5741-6FD0-CCE15A60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F95A-F7CD-45BB-B212-358166FD412D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65894-E95E-3B11-543B-73BC82BF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32669-88ED-3F41-AC06-505E83E4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8C2AD-8BAD-4360-BC6B-5A15BB1310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157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5E16-46B6-BC84-A255-D8919672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37C95-EDAE-DA3C-981B-0B308D95C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7B52E-BFCB-A6EA-A1C3-7BE1D0593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3DB16-D087-74A6-CD04-C7D169F1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F95A-F7CD-45BB-B212-358166FD412D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4F89A-76F9-0E93-8BE4-0F47E23A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53D6C-68C0-31E9-EC3B-66EAC43D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8C2AD-8BAD-4360-BC6B-5A15BB1310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751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402F-E097-AC89-1378-D28A4986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42642B-812D-09E3-71A7-95FD5800F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73118-9A37-2D5E-9985-3F933F6C2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E2EE7-0F82-7C63-63FE-C9873878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F95A-F7CD-45BB-B212-358166FD412D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237CB-BBE2-E38A-5027-55192BEC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DCAC-4EA0-D250-7C43-BEF8EFC8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8C2AD-8BAD-4360-BC6B-5A15BB1310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515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FD000-A39C-0D6D-7428-8FCDA6C1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AA0B5-9AEE-8287-D29D-7AADBF96E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97263-D992-A030-1271-81168B44B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CF95A-F7CD-45BB-B212-358166FD412D}" type="datetimeFigureOut">
              <a:rPr lang="nb-NO" smtClean="0"/>
              <a:t>13.11.2023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696F-AD72-82BC-B533-C5084A431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4C40-BFB3-E085-ACF7-04EF4843C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C2AD-8BAD-4360-BC6B-5A15BB1310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896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owchart: Alternate Process 59">
            <a:extLst>
              <a:ext uri="{FF2B5EF4-FFF2-40B4-BE49-F238E27FC236}">
                <a16:creationId xmlns:a16="http://schemas.microsoft.com/office/drawing/2014/main" id="{E5B971AE-6FAF-4AAF-033B-113A84DE097C}"/>
              </a:ext>
            </a:extLst>
          </p:cNvPr>
          <p:cNvSpPr/>
          <p:nvPr/>
        </p:nvSpPr>
        <p:spPr>
          <a:xfrm>
            <a:off x="6114570" y="1099129"/>
            <a:ext cx="2272048" cy="1616061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 w="60325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46091E-FEC1-D285-6399-5F1A06D2EA32}"/>
              </a:ext>
            </a:extLst>
          </p:cNvPr>
          <p:cNvSpPr/>
          <p:nvPr/>
        </p:nvSpPr>
        <p:spPr>
          <a:xfrm>
            <a:off x="2317292" y="3912140"/>
            <a:ext cx="1483860" cy="551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Motion Task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FC2892-3F87-7117-E3D4-0EF90C3A70E7}"/>
              </a:ext>
            </a:extLst>
          </p:cNvPr>
          <p:cNvSpPr/>
          <p:nvPr/>
        </p:nvSpPr>
        <p:spPr>
          <a:xfrm>
            <a:off x="4634723" y="3742354"/>
            <a:ext cx="1734796" cy="8908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Control System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25915C-1740-33AB-6F9A-36DE1848EE89}"/>
              </a:ext>
            </a:extLst>
          </p:cNvPr>
          <p:cNvSpPr/>
          <p:nvPr/>
        </p:nvSpPr>
        <p:spPr>
          <a:xfrm>
            <a:off x="8150249" y="3742355"/>
            <a:ext cx="1734796" cy="89089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DCVs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E7F4B4-5427-FE84-66C4-2D43E8D0F665}"/>
              </a:ext>
            </a:extLst>
          </p:cNvPr>
          <p:cNvSpPr/>
          <p:nvPr/>
        </p:nvSpPr>
        <p:spPr>
          <a:xfrm>
            <a:off x="5194116" y="4914263"/>
            <a:ext cx="623843" cy="5298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C1CCCA-40F7-AABE-200F-C8859520585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801152" y="4187804"/>
            <a:ext cx="833571" cy="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E616830-E0E9-2607-A278-9E5EE21C5F08}"/>
              </a:ext>
            </a:extLst>
          </p:cNvPr>
          <p:cNvCxnSpPr>
            <a:stCxn id="4" idx="2"/>
            <a:endCxn id="7" idx="1"/>
          </p:cNvCxnSpPr>
          <p:nvPr/>
        </p:nvCxnSpPr>
        <p:spPr>
          <a:xfrm rot="16200000" flipH="1">
            <a:off x="3768814" y="3753881"/>
            <a:ext cx="715710" cy="213489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Flowchart: Summing Junction 11">
            <a:extLst>
              <a:ext uri="{FF2B5EF4-FFF2-40B4-BE49-F238E27FC236}">
                <a16:creationId xmlns:a16="http://schemas.microsoft.com/office/drawing/2014/main" id="{9710D235-C6D4-7E3E-828E-BF9F7AB2729D}"/>
              </a:ext>
            </a:extLst>
          </p:cNvPr>
          <p:cNvSpPr/>
          <p:nvPr/>
        </p:nvSpPr>
        <p:spPr>
          <a:xfrm>
            <a:off x="7064933" y="4016887"/>
            <a:ext cx="435835" cy="341832"/>
          </a:xfrm>
          <a:prstGeom prst="flowChartSummingJuncti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072159-B40E-8399-BAF8-FAD0F3CD15DE}"/>
              </a:ext>
            </a:extLst>
          </p:cNvPr>
          <p:cNvCxnSpPr>
            <a:stCxn id="5" idx="3"/>
            <a:endCxn id="12" idx="2"/>
          </p:cNvCxnSpPr>
          <p:nvPr/>
        </p:nvCxnSpPr>
        <p:spPr>
          <a:xfrm flipV="1">
            <a:off x="6369519" y="4187803"/>
            <a:ext cx="69541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22757B4-F319-B4B7-A6B2-2D6D04231E97}"/>
              </a:ext>
            </a:extLst>
          </p:cNvPr>
          <p:cNvCxnSpPr>
            <a:stCxn id="7" idx="3"/>
            <a:endCxn id="12" idx="4"/>
          </p:cNvCxnSpPr>
          <p:nvPr/>
        </p:nvCxnSpPr>
        <p:spPr>
          <a:xfrm flipV="1">
            <a:off x="5817959" y="4358719"/>
            <a:ext cx="1464892" cy="8204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E1FDC8-FC90-8055-ABF8-F897CB5681FF}"/>
              </a:ext>
            </a:extLst>
          </p:cNvPr>
          <p:cNvCxnSpPr>
            <a:stCxn id="12" idx="6"/>
            <a:endCxn id="6" idx="1"/>
          </p:cNvCxnSpPr>
          <p:nvPr/>
        </p:nvCxnSpPr>
        <p:spPr>
          <a:xfrm>
            <a:off x="7500768" y="4187803"/>
            <a:ext cx="64948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29BA7C-6B1D-0057-7500-40F2A4091613}"/>
                  </a:ext>
                </a:extLst>
              </p:cNvPr>
              <p:cNvSpPr txBox="1"/>
              <p:nvPr/>
            </p:nvSpPr>
            <p:spPr>
              <a:xfrm>
                <a:off x="3901387" y="3775625"/>
                <a:ext cx="572568" cy="391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29BA7C-6B1D-0057-7500-40F2A4091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387" y="3775625"/>
                <a:ext cx="572568" cy="391581"/>
              </a:xfrm>
              <a:prstGeom prst="rect">
                <a:avLst/>
              </a:prstGeom>
              <a:blipFill>
                <a:blip r:embed="rId2"/>
                <a:stretch>
                  <a:fillRect r="-1064" b="-923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17A152D-3942-EDD5-413C-FBC1F2B10D12}"/>
                  </a:ext>
                </a:extLst>
              </p:cNvPr>
              <p:cNvSpPr txBox="1"/>
              <p:nvPr/>
            </p:nvSpPr>
            <p:spPr>
              <a:xfrm>
                <a:off x="3901387" y="5095249"/>
                <a:ext cx="572568" cy="391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17A152D-3942-EDD5-413C-FBC1F2B10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387" y="5095249"/>
                <a:ext cx="572568" cy="391581"/>
              </a:xfrm>
              <a:prstGeom prst="rect">
                <a:avLst/>
              </a:prstGeom>
              <a:blipFill>
                <a:blip r:embed="rId3"/>
                <a:stretch>
                  <a:fillRect r="-1064" b="-937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560639D-38FA-3FD5-4D8A-E8259552AA14}"/>
              </a:ext>
            </a:extLst>
          </p:cNvPr>
          <p:cNvSpPr/>
          <p:nvPr/>
        </p:nvSpPr>
        <p:spPr>
          <a:xfrm>
            <a:off x="4634723" y="1658316"/>
            <a:ext cx="1734796" cy="7947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Multibody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4D0A33-49C0-6252-1E7F-5650E5B1863E}"/>
              </a:ext>
            </a:extLst>
          </p:cNvPr>
          <p:cNvCxnSpPr>
            <a:cxnSpLocks/>
          </p:cNvCxnSpPr>
          <p:nvPr/>
        </p:nvCxnSpPr>
        <p:spPr>
          <a:xfrm>
            <a:off x="4980472" y="2436439"/>
            <a:ext cx="0" cy="1322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E769ACA-129A-B026-C814-47B366C39608}"/>
              </a:ext>
            </a:extLst>
          </p:cNvPr>
          <p:cNvCxnSpPr/>
          <p:nvPr/>
        </p:nvCxnSpPr>
        <p:spPr>
          <a:xfrm>
            <a:off x="5980330" y="2436439"/>
            <a:ext cx="0" cy="1322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28F9DAF-5737-972C-F4A9-2C0059B57473}"/>
              </a:ext>
            </a:extLst>
          </p:cNvPr>
          <p:cNvSpPr/>
          <p:nvPr/>
        </p:nvSpPr>
        <p:spPr>
          <a:xfrm>
            <a:off x="8150249" y="1610245"/>
            <a:ext cx="1734796" cy="89089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Actuators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1C3B274-F3D2-E88F-8DA9-43079E9F9CF6}"/>
              </a:ext>
            </a:extLst>
          </p:cNvPr>
          <p:cNvCxnSpPr>
            <a:cxnSpLocks/>
          </p:cNvCxnSpPr>
          <p:nvPr/>
        </p:nvCxnSpPr>
        <p:spPr>
          <a:xfrm flipH="1">
            <a:off x="6369519" y="1812140"/>
            <a:ext cx="17807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5870A1-0C92-73A1-E47B-CD0EB3F8DA03}"/>
              </a:ext>
            </a:extLst>
          </p:cNvPr>
          <p:cNvCxnSpPr>
            <a:cxnSpLocks/>
          </p:cNvCxnSpPr>
          <p:nvPr/>
        </p:nvCxnSpPr>
        <p:spPr>
          <a:xfrm flipH="1">
            <a:off x="6369519" y="2220914"/>
            <a:ext cx="17807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3FD104-A6F9-BB08-558C-189FEE31D0E7}"/>
              </a:ext>
            </a:extLst>
          </p:cNvPr>
          <p:cNvCxnSpPr>
            <a:cxnSpLocks/>
          </p:cNvCxnSpPr>
          <p:nvPr/>
        </p:nvCxnSpPr>
        <p:spPr>
          <a:xfrm flipV="1">
            <a:off x="8633086" y="2501144"/>
            <a:ext cx="0" cy="1241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954FA81-73AD-493A-A798-F64237FDC9B0}"/>
                  </a:ext>
                </a:extLst>
              </p:cNvPr>
              <p:cNvSpPr txBox="1"/>
              <p:nvPr/>
            </p:nvSpPr>
            <p:spPr>
              <a:xfrm>
                <a:off x="6973600" y="1429172"/>
                <a:ext cx="572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𝑤𝑖𝑛𝑐h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954FA81-73AD-493A-A798-F64237FDC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600" y="1429172"/>
                <a:ext cx="572568" cy="369332"/>
              </a:xfrm>
              <a:prstGeom prst="rect">
                <a:avLst/>
              </a:prstGeom>
              <a:blipFill>
                <a:blip r:embed="rId4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CCA70D0-7ECD-8A75-97EF-969E83EBC0F2}"/>
                  </a:ext>
                </a:extLst>
              </p:cNvPr>
              <p:cNvSpPr txBox="1"/>
              <p:nvPr/>
            </p:nvSpPr>
            <p:spPr>
              <a:xfrm>
                <a:off x="6926421" y="2159313"/>
                <a:ext cx="572568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𝐶𝑦𝑙𝑖𝑛𝑑𝑒𝑟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CCA70D0-7ECD-8A75-97EF-969E83EBC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421" y="2159313"/>
                <a:ext cx="572568" cy="391261"/>
              </a:xfrm>
              <a:prstGeom prst="rect">
                <a:avLst/>
              </a:prstGeom>
              <a:blipFill>
                <a:blip r:embed="rId5"/>
                <a:stretch>
                  <a:fillRect r="-76596" b="-937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2A141D-C2B6-A7CA-5CA5-8F1847EA530F}"/>
              </a:ext>
            </a:extLst>
          </p:cNvPr>
          <p:cNvCxnSpPr>
            <a:cxnSpLocks/>
          </p:cNvCxnSpPr>
          <p:nvPr/>
        </p:nvCxnSpPr>
        <p:spPr>
          <a:xfrm flipV="1">
            <a:off x="9503333" y="2501143"/>
            <a:ext cx="0" cy="1241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CEB2E12-136C-E9EC-0284-43873D059978}"/>
                  </a:ext>
                </a:extLst>
              </p:cNvPr>
              <p:cNvSpPr txBox="1"/>
              <p:nvPr/>
            </p:nvSpPr>
            <p:spPr>
              <a:xfrm>
                <a:off x="4200937" y="2762007"/>
                <a:ext cx="572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𝑤𝑖𝑛𝑐h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CEB2E12-136C-E9EC-0284-43873D059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937" y="2762007"/>
                <a:ext cx="572568" cy="369332"/>
              </a:xfrm>
              <a:prstGeom prst="rect">
                <a:avLst/>
              </a:prstGeom>
              <a:blipFill>
                <a:blip r:embed="rId6"/>
                <a:stretch>
                  <a:fillRect r="-3510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00F72F0-C48E-0075-52EF-56C33BD77FB1}"/>
                  </a:ext>
                </a:extLst>
              </p:cNvPr>
              <p:cNvSpPr txBox="1"/>
              <p:nvPr/>
            </p:nvSpPr>
            <p:spPr>
              <a:xfrm>
                <a:off x="5966976" y="2751043"/>
                <a:ext cx="572568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𝑐𝑦𝑙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00F72F0-C48E-0075-52EF-56C33BD77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976" y="2751043"/>
                <a:ext cx="572568" cy="391261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A568DF3-CA7E-45ED-D804-11FE328D023C}"/>
                  </a:ext>
                </a:extLst>
              </p:cNvPr>
              <p:cNvSpPr txBox="1"/>
              <p:nvPr/>
            </p:nvSpPr>
            <p:spPr>
              <a:xfrm>
                <a:off x="7509969" y="3792861"/>
                <a:ext cx="572568" cy="411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A568DF3-CA7E-45ED-D804-11FE328D0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969" y="3792861"/>
                <a:ext cx="572568" cy="4117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F2C05915-FE77-DAB0-9138-47A86ED0BCEC}"/>
              </a:ext>
            </a:extLst>
          </p:cNvPr>
          <p:cNvSpPr txBox="1"/>
          <p:nvPr/>
        </p:nvSpPr>
        <p:spPr>
          <a:xfrm>
            <a:off x="7266471" y="4259510"/>
            <a:ext cx="57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+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16B660-01DA-1AA6-5C1E-5E0A0957ACD7}"/>
              </a:ext>
            </a:extLst>
          </p:cNvPr>
          <p:cNvSpPr txBox="1"/>
          <p:nvPr/>
        </p:nvSpPr>
        <p:spPr>
          <a:xfrm>
            <a:off x="6823157" y="3854326"/>
            <a:ext cx="57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02A7807-3693-5E6E-285E-512184568F7E}"/>
                  </a:ext>
                </a:extLst>
              </p:cNvPr>
              <p:cNvSpPr txBox="1"/>
              <p:nvPr/>
            </p:nvSpPr>
            <p:spPr>
              <a:xfrm>
                <a:off x="6098992" y="1140000"/>
                <a:ext cx="572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𝑀𝑢𝑙𝑡𝑖𝑏𝑜𝑑𝑦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𝐼𝑛𝑡𝑒𝑟𝑓𝑎𝑐𝑒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02A7807-3693-5E6E-285E-512184568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992" y="1140000"/>
                <a:ext cx="572568" cy="369332"/>
              </a:xfrm>
              <a:prstGeom prst="rect">
                <a:avLst/>
              </a:prstGeom>
              <a:blipFill>
                <a:blip r:embed="rId9"/>
                <a:stretch>
                  <a:fillRect l="-3191" r="-306383" b="-1311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1CABC60A-5289-9D8B-E4CD-FA5D3D41D92F}"/>
              </a:ext>
            </a:extLst>
          </p:cNvPr>
          <p:cNvSpPr/>
          <p:nvPr/>
        </p:nvSpPr>
        <p:spPr>
          <a:xfrm>
            <a:off x="2317292" y="2715190"/>
            <a:ext cx="1479765" cy="551333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Task Selector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8DA3DB0-C1B5-C201-AA7B-470DF28D4BDC}"/>
              </a:ext>
            </a:extLst>
          </p:cNvPr>
          <p:cNvCxnSpPr>
            <a:stCxn id="62" idx="2"/>
            <a:endCxn id="4" idx="0"/>
          </p:cNvCxnSpPr>
          <p:nvPr/>
        </p:nvCxnSpPr>
        <p:spPr>
          <a:xfrm>
            <a:off x="3057175" y="3266523"/>
            <a:ext cx="2047" cy="645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C8DBDCB-D5CB-D380-E63D-9DEACE343D0A}"/>
              </a:ext>
            </a:extLst>
          </p:cNvPr>
          <p:cNvCxnSpPr/>
          <p:nvPr/>
        </p:nvCxnSpPr>
        <p:spPr>
          <a:xfrm>
            <a:off x="3495524" y="3282123"/>
            <a:ext cx="2047" cy="645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F2206D-00B0-DCBD-ECC6-CB15ACDF80B3}"/>
              </a:ext>
            </a:extLst>
          </p:cNvPr>
          <p:cNvCxnSpPr/>
          <p:nvPr/>
        </p:nvCxnSpPr>
        <p:spPr>
          <a:xfrm>
            <a:off x="2621029" y="3282123"/>
            <a:ext cx="2047" cy="645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DB3FD0-EE25-6477-2867-7612BFFC1959}"/>
                  </a:ext>
                </a:extLst>
              </p:cNvPr>
              <p:cNvSpPr txBox="1"/>
              <p:nvPr/>
            </p:nvSpPr>
            <p:spPr>
              <a:xfrm>
                <a:off x="2412935" y="345083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DB3FD0-EE25-6477-2867-7612BFFC1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935" y="3450831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9658E4C-CB37-3C26-F8FB-70DBA093E635}"/>
                  </a:ext>
                </a:extLst>
              </p:cNvPr>
              <p:cNvSpPr txBox="1"/>
              <p:nvPr/>
            </p:nvSpPr>
            <p:spPr>
              <a:xfrm>
                <a:off x="2877059" y="345083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9658E4C-CB37-3C26-F8FB-70DBA093E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059" y="3450830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A7B8346-CCAF-BCBB-C882-F1E4201D3DE2}"/>
                  </a:ext>
                </a:extLst>
              </p:cNvPr>
              <p:cNvSpPr txBox="1"/>
              <p:nvPr/>
            </p:nvSpPr>
            <p:spPr>
              <a:xfrm>
                <a:off x="3316244" y="345083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A7B8346-CCAF-BCBB-C882-F1E4201D3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244" y="3450830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42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Underdal Finnvold</dc:creator>
  <cp:lastModifiedBy>Jakob Underdal Finnvold</cp:lastModifiedBy>
  <cp:revision>1</cp:revision>
  <dcterms:created xsi:type="dcterms:W3CDTF">2023-11-13T13:01:36Z</dcterms:created>
  <dcterms:modified xsi:type="dcterms:W3CDTF">2023-11-13T13:36:04Z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4114459-e220-4ae9-b339-4ebe6008cdd4_Enabled">
    <vt:lpwstr>true</vt:lpwstr>
  </property>
  <property fmtid="{D5CDD505-2E9C-101B-9397-08002B2CF9AE}" pid="3" name="MSIP_Label_b4114459-e220-4ae9-b339-4ebe6008cdd4_SetDate">
    <vt:lpwstr>2023-11-13T13:35:54Z</vt:lpwstr>
  </property>
  <property fmtid="{D5CDD505-2E9C-101B-9397-08002B2CF9AE}" pid="4" name="MSIP_Label_b4114459-e220-4ae9-b339-4ebe6008cdd4_Method">
    <vt:lpwstr>Standard</vt:lpwstr>
  </property>
  <property fmtid="{D5CDD505-2E9C-101B-9397-08002B2CF9AE}" pid="5" name="MSIP_Label_b4114459-e220-4ae9-b339-4ebe6008cdd4_Name">
    <vt:lpwstr>b4114459-e220-4ae9-b339-4ebe6008cdd4</vt:lpwstr>
  </property>
  <property fmtid="{D5CDD505-2E9C-101B-9397-08002B2CF9AE}" pid="6" name="MSIP_Label_b4114459-e220-4ae9-b339-4ebe6008cdd4_SiteId">
    <vt:lpwstr>8482881e-3699-4b3f-b135-cf4800bc1efb</vt:lpwstr>
  </property>
  <property fmtid="{D5CDD505-2E9C-101B-9397-08002B2CF9AE}" pid="7" name="MSIP_Label_b4114459-e220-4ae9-b339-4ebe6008cdd4_ActionId">
    <vt:lpwstr>d82aaf8a-ff89-47d5-9c76-6fe8ac68d7c8</vt:lpwstr>
  </property>
  <property fmtid="{D5CDD505-2E9C-101B-9397-08002B2CF9AE}" pid="8" name="MSIP_Label_b4114459-e220-4ae9-b339-4ebe6008cdd4_ContentBits">
    <vt:lpwstr>0</vt:lpwstr>
  </property>
</Properties>
</file>